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notesMasterIdLst>
    <p:notesMasterId r:id="rId45"/>
  </p:notesMasterIdLst>
  <p:handoutMasterIdLst>
    <p:handoutMasterId r:id="rId46"/>
  </p:handoutMasterIdLst>
  <p:sldIdLst>
    <p:sldId id="256" r:id="rId5"/>
    <p:sldId id="257" r:id="rId6"/>
    <p:sldId id="258" r:id="rId7"/>
    <p:sldId id="330" r:id="rId8"/>
    <p:sldId id="329" r:id="rId9"/>
    <p:sldId id="328" r:id="rId10"/>
    <p:sldId id="263" r:id="rId11"/>
    <p:sldId id="327" r:id="rId12"/>
    <p:sldId id="326" r:id="rId13"/>
    <p:sldId id="325" r:id="rId14"/>
    <p:sldId id="324" r:id="rId15"/>
    <p:sldId id="323" r:id="rId16"/>
    <p:sldId id="322" r:id="rId17"/>
    <p:sldId id="280" r:id="rId18"/>
    <p:sldId id="321" r:id="rId19"/>
    <p:sldId id="282" r:id="rId20"/>
    <p:sldId id="283" r:id="rId21"/>
    <p:sldId id="331" r:id="rId22"/>
    <p:sldId id="284" r:id="rId23"/>
    <p:sldId id="332" r:id="rId24"/>
    <p:sldId id="285" r:id="rId25"/>
    <p:sldId id="300" r:id="rId26"/>
    <p:sldId id="270" r:id="rId27"/>
    <p:sldId id="313" r:id="rId28"/>
    <p:sldId id="314" r:id="rId29"/>
    <p:sldId id="333" r:id="rId30"/>
    <p:sldId id="334" r:id="rId31"/>
    <p:sldId id="335" r:id="rId32"/>
    <p:sldId id="291" r:id="rId33"/>
    <p:sldId id="320" r:id="rId34"/>
    <p:sldId id="318" r:id="rId35"/>
    <p:sldId id="317" r:id="rId36"/>
    <p:sldId id="336" r:id="rId37"/>
    <p:sldId id="302" r:id="rId38"/>
    <p:sldId id="298" r:id="rId39"/>
    <p:sldId id="301" r:id="rId40"/>
    <p:sldId id="297" r:id="rId41"/>
    <p:sldId id="337" r:id="rId42"/>
    <p:sldId id="299" r:id="rId43"/>
    <p:sldId id="303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E04C88-EB3C-479D-B36F-9D1A9207B731}" v="3435" dt="2023-09-13T05:43:26.259"/>
    <p1510:client id="{F595CA6F-79A3-4217-98B3-8F9F6B91E057}" v="98" vWet="101" dt="2023-09-13T04:37:26.5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03" autoAdjust="0"/>
    <p:restoredTop sz="63102" autoAdjust="0"/>
  </p:normalViewPr>
  <p:slideViewPr>
    <p:cSldViewPr snapToGrid="0">
      <p:cViewPr varScale="1">
        <p:scale>
          <a:sx n="68" d="100"/>
          <a:sy n="68" d="100"/>
        </p:scale>
        <p:origin x="1026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k Byl" userId="42c4f82a-4c81-44bd-b915-e5535bf7ba9c" providerId="ADAL" clId="{F1E04C88-EB3C-479D-B36F-9D1A9207B731}"/>
    <pc:docChg chg="undo custSel addSld delSld modSld sldOrd modNotesMaster modHandout">
      <pc:chgData name="Frank Byl" userId="42c4f82a-4c81-44bd-b915-e5535bf7ba9c" providerId="ADAL" clId="{F1E04C88-EB3C-479D-B36F-9D1A9207B731}" dt="2023-09-13T05:43:26.259" v="1857"/>
      <pc:docMkLst>
        <pc:docMk/>
      </pc:docMkLst>
      <pc:sldChg chg="modNotesTx">
        <pc:chgData name="Frank Byl" userId="42c4f82a-4c81-44bd-b915-e5535bf7ba9c" providerId="ADAL" clId="{F1E04C88-EB3C-479D-B36F-9D1A9207B731}" dt="2023-09-13T04:37:04.092" v="642" actId="20577"/>
        <pc:sldMkLst>
          <pc:docMk/>
          <pc:sldMk cId="3103953712" sldId="256"/>
        </pc:sldMkLst>
      </pc:sldChg>
      <pc:sldChg chg="modSp mod modNotesTx">
        <pc:chgData name="Frank Byl" userId="42c4f82a-4c81-44bd-b915-e5535bf7ba9c" providerId="ADAL" clId="{F1E04C88-EB3C-479D-B36F-9D1A9207B731}" dt="2023-09-13T04:42:31.734" v="673" actId="20577"/>
        <pc:sldMkLst>
          <pc:docMk/>
          <pc:sldMk cId="2870907129" sldId="257"/>
        </pc:sldMkLst>
        <pc:spChg chg="mod">
          <ac:chgData name="Frank Byl" userId="42c4f82a-4c81-44bd-b915-e5535bf7ba9c" providerId="ADAL" clId="{F1E04C88-EB3C-479D-B36F-9D1A9207B731}" dt="2023-09-13T04:29:20.644" v="4" actId="20577"/>
          <ac:spMkLst>
            <pc:docMk/>
            <pc:sldMk cId="2870907129" sldId="257"/>
            <ac:spMk id="3" creationId="{7EAAD3EA-AD3A-792A-D48C-0155DFF11DE9}"/>
          </ac:spMkLst>
        </pc:spChg>
      </pc:sldChg>
      <pc:sldChg chg="addSp delSp modSp del">
        <pc:chgData name="Frank Byl" userId="42c4f82a-4c81-44bd-b915-e5535bf7ba9c" providerId="ADAL" clId="{F1E04C88-EB3C-479D-B36F-9D1A9207B731}" dt="2023-09-13T04:51:05.378" v="708" actId="2696"/>
        <pc:sldMkLst>
          <pc:docMk/>
          <pc:sldMk cId="1965794647" sldId="281"/>
        </pc:sldMkLst>
        <pc:spChg chg="add mod">
          <ac:chgData name="Frank Byl" userId="42c4f82a-4c81-44bd-b915-e5535bf7ba9c" providerId="ADAL" clId="{F1E04C88-EB3C-479D-B36F-9D1A9207B731}" dt="2023-09-13T04:50:45.371" v="705" actId="27636"/>
          <ac:spMkLst>
            <pc:docMk/>
            <pc:sldMk cId="1965794647" sldId="281"/>
            <ac:spMk id="3" creationId="{B8C5947E-C07B-4811-D6FF-21EC3A942472}"/>
          </ac:spMkLst>
        </pc:spChg>
        <pc:spChg chg="add mod">
          <ac:chgData name="Frank Byl" userId="42c4f82a-4c81-44bd-b915-e5535bf7ba9c" providerId="ADAL" clId="{F1E04C88-EB3C-479D-B36F-9D1A9207B731}" dt="2023-09-13T04:50:45.055" v="702"/>
          <ac:spMkLst>
            <pc:docMk/>
            <pc:sldMk cId="1965794647" sldId="281"/>
            <ac:spMk id="8" creationId="{ED518C9C-E8A5-B646-D66F-9016E31977BD}"/>
          </ac:spMkLst>
        </pc:spChg>
        <pc:picChg chg="del">
          <ac:chgData name="Frank Byl" userId="42c4f82a-4c81-44bd-b915-e5535bf7ba9c" providerId="ADAL" clId="{F1E04C88-EB3C-479D-B36F-9D1A9207B731}" dt="2023-09-13T04:50:17.323" v="685" actId="478"/>
          <ac:picMkLst>
            <pc:docMk/>
            <pc:sldMk cId="1965794647" sldId="281"/>
            <ac:picMk id="4" creationId="{09D81E07-CF68-28C2-3604-2732FC011B7D}"/>
          </ac:picMkLst>
        </pc:picChg>
      </pc:sldChg>
      <pc:sldChg chg="delSp modSp ord modAnim">
        <pc:chgData name="Frank Byl" userId="42c4f82a-4c81-44bd-b915-e5535bf7ba9c" providerId="ADAL" clId="{F1E04C88-EB3C-479D-B36F-9D1A9207B731}" dt="2023-09-13T05:08:04.033" v="946"/>
        <pc:sldMkLst>
          <pc:docMk/>
          <pc:sldMk cId="3566847466" sldId="282"/>
        </pc:sldMkLst>
        <pc:spChg chg="mod">
          <ac:chgData name="Frank Byl" userId="42c4f82a-4c81-44bd-b915-e5535bf7ba9c" providerId="ADAL" clId="{F1E04C88-EB3C-479D-B36F-9D1A9207B731}" dt="2023-09-13T04:54:18.919" v="732" actId="27636"/>
          <ac:spMkLst>
            <pc:docMk/>
            <pc:sldMk cId="3566847466" sldId="282"/>
            <ac:spMk id="3" creationId="{818504F0-0FE5-2974-5B63-32B1A736C7F3}"/>
          </ac:spMkLst>
        </pc:spChg>
        <pc:picChg chg="del">
          <ac:chgData name="Frank Byl" userId="42c4f82a-4c81-44bd-b915-e5535bf7ba9c" providerId="ADAL" clId="{F1E04C88-EB3C-479D-B36F-9D1A9207B731}" dt="2023-09-13T04:53:18.853" v="710" actId="478"/>
          <ac:picMkLst>
            <pc:docMk/>
            <pc:sldMk cId="3566847466" sldId="282"/>
            <ac:picMk id="4" creationId="{E1A3205E-1DD2-B222-4837-864B45F98338}"/>
          </ac:picMkLst>
        </pc:picChg>
      </pc:sldChg>
      <pc:sldChg chg="addSp modSp">
        <pc:chgData name="Frank Byl" userId="42c4f82a-4c81-44bd-b915-e5535bf7ba9c" providerId="ADAL" clId="{F1E04C88-EB3C-479D-B36F-9D1A9207B731}" dt="2023-09-13T05:05:14.188" v="854"/>
        <pc:sldMkLst>
          <pc:docMk/>
          <pc:sldMk cId="3995864265" sldId="283"/>
        </pc:sldMkLst>
        <pc:spChg chg="add mod">
          <ac:chgData name="Frank Byl" userId="42c4f82a-4c81-44bd-b915-e5535bf7ba9c" providerId="ADAL" clId="{F1E04C88-EB3C-479D-B36F-9D1A9207B731}" dt="2023-09-13T04:57:01.612" v="744" actId="20577"/>
          <ac:spMkLst>
            <pc:docMk/>
            <pc:sldMk cId="3995864265" sldId="283"/>
            <ac:spMk id="7" creationId="{785F940F-DE96-17D6-A842-C37B5CB07539}"/>
          </ac:spMkLst>
        </pc:spChg>
        <pc:spChg chg="mod">
          <ac:chgData name="Frank Byl" userId="42c4f82a-4c81-44bd-b915-e5535bf7ba9c" providerId="ADAL" clId="{F1E04C88-EB3C-479D-B36F-9D1A9207B731}" dt="2023-09-13T05:05:14.188" v="854"/>
          <ac:spMkLst>
            <pc:docMk/>
            <pc:sldMk cId="3995864265" sldId="283"/>
            <ac:spMk id="10" creationId="{B877AD14-3A1A-BF23-37E4-920C78E5C86D}"/>
          </ac:spMkLst>
        </pc:spChg>
      </pc:sldChg>
      <pc:sldChg chg="modSp">
        <pc:chgData name="Frank Byl" userId="42c4f82a-4c81-44bd-b915-e5535bf7ba9c" providerId="ADAL" clId="{F1E04C88-EB3C-479D-B36F-9D1A9207B731}" dt="2023-09-13T05:17:34.396" v="1113" actId="20577"/>
        <pc:sldMkLst>
          <pc:docMk/>
          <pc:sldMk cId="810610482" sldId="285"/>
        </pc:sldMkLst>
        <pc:spChg chg="mod">
          <ac:chgData name="Frank Byl" userId="42c4f82a-4c81-44bd-b915-e5535bf7ba9c" providerId="ADAL" clId="{F1E04C88-EB3C-479D-B36F-9D1A9207B731}" dt="2023-09-13T05:17:34.396" v="1113" actId="20577"/>
          <ac:spMkLst>
            <pc:docMk/>
            <pc:sldMk cId="810610482" sldId="285"/>
            <ac:spMk id="7" creationId="{F6CFF72F-B20C-7DC7-DBCF-0F2280D7594A}"/>
          </ac:spMkLst>
        </pc:spChg>
      </pc:sldChg>
      <pc:sldChg chg="modSp ord">
        <pc:chgData name="Frank Byl" userId="42c4f82a-4c81-44bd-b915-e5535bf7ba9c" providerId="ADAL" clId="{F1E04C88-EB3C-479D-B36F-9D1A9207B731}" dt="2023-09-13T05:43:26.259" v="1857"/>
        <pc:sldMkLst>
          <pc:docMk/>
          <pc:sldMk cId="1036302973" sldId="299"/>
        </pc:sldMkLst>
        <pc:spChg chg="mod">
          <ac:chgData name="Frank Byl" userId="42c4f82a-4c81-44bd-b915-e5535bf7ba9c" providerId="ADAL" clId="{F1E04C88-EB3C-479D-B36F-9D1A9207B731}" dt="2023-09-13T05:36:11.008" v="1805" actId="20577"/>
          <ac:spMkLst>
            <pc:docMk/>
            <pc:sldMk cId="1036302973" sldId="299"/>
            <ac:spMk id="3" creationId="{6CAF1C17-94E2-84ED-3575-28622CF51C88}"/>
          </ac:spMkLst>
        </pc:spChg>
      </pc:sldChg>
      <pc:sldChg chg="modSp">
        <pc:chgData name="Frank Byl" userId="42c4f82a-4c81-44bd-b915-e5535bf7ba9c" providerId="ADAL" clId="{F1E04C88-EB3C-479D-B36F-9D1A9207B731}" dt="2023-09-13T05:20:09.663" v="1149" actId="20577"/>
        <pc:sldMkLst>
          <pc:docMk/>
          <pc:sldMk cId="1577052641" sldId="300"/>
        </pc:sldMkLst>
        <pc:spChg chg="mod">
          <ac:chgData name="Frank Byl" userId="42c4f82a-4c81-44bd-b915-e5535bf7ba9c" providerId="ADAL" clId="{F1E04C88-EB3C-479D-B36F-9D1A9207B731}" dt="2023-09-13T05:20:09.663" v="1149" actId="20577"/>
          <ac:spMkLst>
            <pc:docMk/>
            <pc:sldMk cId="1577052641" sldId="300"/>
            <ac:spMk id="3" creationId="{A4B3214B-27EA-5FF6-81B1-A7748433E7F8}"/>
          </ac:spMkLst>
        </pc:spChg>
      </pc:sldChg>
      <pc:sldChg chg="modSp ord">
        <pc:chgData name="Frank Byl" userId="42c4f82a-4c81-44bd-b915-e5535bf7ba9c" providerId="ADAL" clId="{F1E04C88-EB3C-479D-B36F-9D1A9207B731}" dt="2023-09-13T05:22:24.993" v="1276"/>
        <pc:sldMkLst>
          <pc:docMk/>
          <pc:sldMk cId="3718120081" sldId="313"/>
        </pc:sldMkLst>
        <pc:spChg chg="mod">
          <ac:chgData name="Frank Byl" userId="42c4f82a-4c81-44bd-b915-e5535bf7ba9c" providerId="ADAL" clId="{F1E04C88-EB3C-479D-B36F-9D1A9207B731}" dt="2023-09-13T05:20:35.802" v="1151" actId="20577"/>
          <ac:spMkLst>
            <pc:docMk/>
            <pc:sldMk cId="3718120081" sldId="313"/>
            <ac:spMk id="2" creationId="{15CE2E8D-E56B-CD43-9D44-1B1C615793CE}"/>
          </ac:spMkLst>
        </pc:spChg>
        <pc:spChg chg="mod">
          <ac:chgData name="Frank Byl" userId="42c4f82a-4c81-44bd-b915-e5535bf7ba9c" providerId="ADAL" clId="{F1E04C88-EB3C-479D-B36F-9D1A9207B731}" dt="2023-09-13T05:22:06.550" v="1247" actId="20577"/>
          <ac:spMkLst>
            <pc:docMk/>
            <pc:sldMk cId="3718120081" sldId="313"/>
            <ac:spMk id="3" creationId="{80FF1F42-4AD9-5189-3144-C11A98ABA3C5}"/>
          </ac:spMkLst>
        </pc:spChg>
      </pc:sldChg>
      <pc:sldChg chg="modSp ord">
        <pc:chgData name="Frank Byl" userId="42c4f82a-4c81-44bd-b915-e5535bf7ba9c" providerId="ADAL" clId="{F1E04C88-EB3C-479D-B36F-9D1A9207B731}" dt="2023-09-13T05:22:32.288" v="1279"/>
        <pc:sldMkLst>
          <pc:docMk/>
          <pc:sldMk cId="655208077" sldId="314"/>
        </pc:sldMkLst>
        <pc:spChg chg="mod">
          <ac:chgData name="Frank Byl" userId="42c4f82a-4c81-44bd-b915-e5535bf7ba9c" providerId="ADAL" clId="{F1E04C88-EB3C-479D-B36F-9D1A9207B731}" dt="2023-09-13T05:20:32.339" v="1150" actId="20577"/>
          <ac:spMkLst>
            <pc:docMk/>
            <pc:sldMk cId="655208077" sldId="314"/>
            <ac:spMk id="2" creationId="{0402FA52-3AB9-2DD9-EFE7-2A0F51E66DA5}"/>
          </ac:spMkLst>
        </pc:spChg>
        <pc:spChg chg="mod">
          <ac:chgData name="Frank Byl" userId="42c4f82a-4c81-44bd-b915-e5535bf7ba9c" providerId="ADAL" clId="{F1E04C88-EB3C-479D-B36F-9D1A9207B731}" dt="2023-09-13T05:21:20.766" v="1198" actId="313"/>
          <ac:spMkLst>
            <pc:docMk/>
            <pc:sldMk cId="655208077" sldId="314"/>
            <ac:spMk id="3" creationId="{32FE1C03-2E2B-8357-DD8F-67CE40CE6B3D}"/>
          </ac:spMkLst>
        </pc:spChg>
      </pc:sldChg>
      <pc:sldChg chg="del">
        <pc:chgData name="Frank Byl" userId="42c4f82a-4c81-44bd-b915-e5535bf7ba9c" providerId="ADAL" clId="{F1E04C88-EB3C-479D-B36F-9D1A9207B731}" dt="2023-09-13T05:25:50.699" v="1374" actId="2696"/>
        <pc:sldMkLst>
          <pc:docMk/>
          <pc:sldMk cId="982436034" sldId="315"/>
        </pc:sldMkLst>
      </pc:sldChg>
      <pc:sldChg chg="del">
        <pc:chgData name="Frank Byl" userId="42c4f82a-4c81-44bd-b915-e5535bf7ba9c" providerId="ADAL" clId="{F1E04C88-EB3C-479D-B36F-9D1A9207B731}" dt="2023-09-13T05:31:02.812" v="1574" actId="2696"/>
        <pc:sldMkLst>
          <pc:docMk/>
          <pc:sldMk cId="2907791656" sldId="316"/>
        </pc:sldMkLst>
      </pc:sldChg>
      <pc:sldChg chg="modSp">
        <pc:chgData name="Frank Byl" userId="42c4f82a-4c81-44bd-b915-e5535bf7ba9c" providerId="ADAL" clId="{F1E04C88-EB3C-479D-B36F-9D1A9207B731}" dt="2023-09-13T05:33:23.642" v="1629" actId="20577"/>
        <pc:sldMkLst>
          <pc:docMk/>
          <pc:sldMk cId="1452147789" sldId="317"/>
        </pc:sldMkLst>
        <pc:spChg chg="mod">
          <ac:chgData name="Frank Byl" userId="42c4f82a-4c81-44bd-b915-e5535bf7ba9c" providerId="ADAL" clId="{F1E04C88-EB3C-479D-B36F-9D1A9207B731}" dt="2023-09-13T05:32:54.816" v="1616" actId="20577"/>
          <ac:spMkLst>
            <pc:docMk/>
            <pc:sldMk cId="1452147789" sldId="317"/>
            <ac:spMk id="2" creationId="{81310B59-3C6E-A046-D60F-B0AB8B79222D}"/>
          </ac:spMkLst>
        </pc:spChg>
        <pc:spChg chg="mod">
          <ac:chgData name="Frank Byl" userId="42c4f82a-4c81-44bd-b915-e5535bf7ba9c" providerId="ADAL" clId="{F1E04C88-EB3C-479D-B36F-9D1A9207B731}" dt="2023-09-13T05:33:23.642" v="1629" actId="20577"/>
          <ac:spMkLst>
            <pc:docMk/>
            <pc:sldMk cId="1452147789" sldId="317"/>
            <ac:spMk id="3" creationId="{2C6B0D3F-A20F-8D92-7956-7A4B3DBA2A72}"/>
          </ac:spMkLst>
        </pc:spChg>
      </pc:sldChg>
      <pc:sldChg chg="modSp">
        <pc:chgData name="Frank Byl" userId="42c4f82a-4c81-44bd-b915-e5535bf7ba9c" providerId="ADAL" clId="{F1E04C88-EB3C-479D-B36F-9D1A9207B731}" dt="2023-09-13T05:32:59.860" v="1628" actId="20577"/>
        <pc:sldMkLst>
          <pc:docMk/>
          <pc:sldMk cId="2565823050" sldId="318"/>
        </pc:sldMkLst>
        <pc:spChg chg="mod">
          <ac:chgData name="Frank Byl" userId="42c4f82a-4c81-44bd-b915-e5535bf7ba9c" providerId="ADAL" clId="{F1E04C88-EB3C-479D-B36F-9D1A9207B731}" dt="2023-09-13T05:32:59.860" v="1628" actId="20577"/>
          <ac:spMkLst>
            <pc:docMk/>
            <pc:sldMk cId="2565823050" sldId="318"/>
            <ac:spMk id="2" creationId="{DC5AAB3E-D69B-042D-ABDC-477EECCF3832}"/>
          </ac:spMkLst>
        </pc:spChg>
      </pc:sldChg>
      <pc:sldChg chg="modSp del">
        <pc:chgData name="Frank Byl" userId="42c4f82a-4c81-44bd-b915-e5535bf7ba9c" providerId="ADAL" clId="{F1E04C88-EB3C-479D-B36F-9D1A9207B731}" dt="2023-09-13T05:32:48.463" v="1604" actId="2696"/>
        <pc:sldMkLst>
          <pc:docMk/>
          <pc:sldMk cId="3019281404" sldId="319"/>
        </pc:sldMkLst>
        <pc:spChg chg="mod">
          <ac:chgData name="Frank Byl" userId="42c4f82a-4c81-44bd-b915-e5535bf7ba9c" providerId="ADAL" clId="{F1E04C88-EB3C-479D-B36F-9D1A9207B731}" dt="2023-09-13T05:31:27.884" v="1576" actId="20577"/>
          <ac:spMkLst>
            <pc:docMk/>
            <pc:sldMk cId="3019281404" sldId="319"/>
            <ac:spMk id="2" creationId="{EB01B244-2F9A-273A-BCE7-BD7F23C9F401}"/>
          </ac:spMkLst>
        </pc:spChg>
      </pc:sldChg>
      <pc:sldChg chg="modSp">
        <pc:chgData name="Frank Byl" userId="42c4f82a-4c81-44bd-b915-e5535bf7ba9c" providerId="ADAL" clId="{F1E04C88-EB3C-479D-B36F-9D1A9207B731}" dt="2023-09-13T05:32:30.063" v="1603" actId="20577"/>
        <pc:sldMkLst>
          <pc:docMk/>
          <pc:sldMk cId="3874802588" sldId="320"/>
        </pc:sldMkLst>
        <pc:spChg chg="mod">
          <ac:chgData name="Frank Byl" userId="42c4f82a-4c81-44bd-b915-e5535bf7ba9c" providerId="ADAL" clId="{F1E04C88-EB3C-479D-B36F-9D1A9207B731}" dt="2023-09-13T05:31:20.395" v="1575" actId="20577"/>
          <ac:spMkLst>
            <pc:docMk/>
            <pc:sldMk cId="3874802588" sldId="320"/>
            <ac:spMk id="2" creationId="{5FDF8E61-7A52-5E36-A6DD-F4B85BDDADB3}"/>
          </ac:spMkLst>
        </pc:spChg>
        <pc:spChg chg="mod">
          <ac:chgData name="Frank Byl" userId="42c4f82a-4c81-44bd-b915-e5535bf7ba9c" providerId="ADAL" clId="{F1E04C88-EB3C-479D-B36F-9D1A9207B731}" dt="2023-09-13T05:32:30.063" v="1603" actId="20577"/>
          <ac:spMkLst>
            <pc:docMk/>
            <pc:sldMk cId="3874802588" sldId="320"/>
            <ac:spMk id="3" creationId="{7EDF50B6-5D3E-846F-15B6-7B48A3D92FDC}"/>
          </ac:spMkLst>
        </pc:spChg>
      </pc:sldChg>
      <pc:sldChg chg="delSp ord">
        <pc:chgData name="Frank Byl" userId="42c4f82a-4c81-44bd-b915-e5535bf7ba9c" providerId="ADAL" clId="{F1E04C88-EB3C-479D-B36F-9D1A9207B731}" dt="2023-09-13T04:50:45.055" v="702"/>
        <pc:sldMkLst>
          <pc:docMk/>
          <pc:sldMk cId="665340284" sldId="321"/>
        </pc:sldMkLst>
        <pc:picChg chg="del">
          <ac:chgData name="Frank Byl" userId="42c4f82a-4c81-44bd-b915-e5535bf7ba9c" providerId="ADAL" clId="{F1E04C88-EB3C-479D-B36F-9D1A9207B731}" dt="2023-09-13T04:50:32.383" v="686" actId="478"/>
          <ac:picMkLst>
            <pc:docMk/>
            <pc:sldMk cId="665340284" sldId="321"/>
            <ac:picMk id="4" creationId="{09D81E07-CF68-28C2-3604-2732FC011B7D}"/>
          </ac:picMkLst>
        </pc:picChg>
      </pc:sldChg>
      <pc:sldChg chg="modSp add">
        <pc:chgData name="Frank Byl" userId="42c4f82a-4c81-44bd-b915-e5535bf7ba9c" providerId="ADAL" clId="{F1E04C88-EB3C-479D-B36F-9D1A9207B731}" dt="2023-09-13T04:49:31.145" v="680" actId="20577"/>
        <pc:sldMkLst>
          <pc:docMk/>
          <pc:sldMk cId="3866998005" sldId="322"/>
        </pc:sldMkLst>
        <pc:spChg chg="mod">
          <ac:chgData name="Frank Byl" userId="42c4f82a-4c81-44bd-b915-e5535bf7ba9c" providerId="ADAL" clId="{F1E04C88-EB3C-479D-B36F-9D1A9207B731}" dt="2023-09-13T04:49:31.145" v="680" actId="20577"/>
          <ac:spMkLst>
            <pc:docMk/>
            <pc:sldMk cId="3866998005" sldId="322"/>
            <ac:spMk id="2" creationId="{540A1658-00FC-C4CE-F797-3F6826199B47}"/>
          </ac:spMkLst>
        </pc:spChg>
      </pc:sldChg>
      <pc:sldChg chg="modSp add">
        <pc:chgData name="Frank Byl" userId="42c4f82a-4c81-44bd-b915-e5535bf7ba9c" providerId="ADAL" clId="{F1E04C88-EB3C-479D-B36F-9D1A9207B731}" dt="2023-09-13T04:49:30.001" v="679" actId="20577"/>
        <pc:sldMkLst>
          <pc:docMk/>
          <pc:sldMk cId="856433752" sldId="323"/>
        </pc:sldMkLst>
        <pc:spChg chg="mod">
          <ac:chgData name="Frank Byl" userId="42c4f82a-4c81-44bd-b915-e5535bf7ba9c" providerId="ADAL" clId="{F1E04C88-EB3C-479D-B36F-9D1A9207B731}" dt="2023-09-13T04:49:30.001" v="679" actId="20577"/>
          <ac:spMkLst>
            <pc:docMk/>
            <pc:sldMk cId="856433752" sldId="323"/>
            <ac:spMk id="2" creationId="{41ED0248-9CA7-F772-32A1-F48592295823}"/>
          </ac:spMkLst>
        </pc:spChg>
      </pc:sldChg>
      <pc:sldChg chg="modSp add">
        <pc:chgData name="Frank Byl" userId="42c4f82a-4c81-44bd-b915-e5535bf7ba9c" providerId="ADAL" clId="{F1E04C88-EB3C-479D-B36F-9D1A9207B731}" dt="2023-09-13T04:49:28.776" v="678" actId="20577"/>
        <pc:sldMkLst>
          <pc:docMk/>
          <pc:sldMk cId="357181048" sldId="324"/>
        </pc:sldMkLst>
        <pc:spChg chg="mod">
          <ac:chgData name="Frank Byl" userId="42c4f82a-4c81-44bd-b915-e5535bf7ba9c" providerId="ADAL" clId="{F1E04C88-EB3C-479D-B36F-9D1A9207B731}" dt="2023-09-13T04:49:28.776" v="678" actId="20577"/>
          <ac:spMkLst>
            <pc:docMk/>
            <pc:sldMk cId="357181048" sldId="324"/>
            <ac:spMk id="2" creationId="{1F66F7E9-97AA-872C-E5D5-C6718BCC5DE2}"/>
          </ac:spMkLst>
        </pc:spChg>
      </pc:sldChg>
      <pc:sldChg chg="modSp add">
        <pc:chgData name="Frank Byl" userId="42c4f82a-4c81-44bd-b915-e5535bf7ba9c" providerId="ADAL" clId="{F1E04C88-EB3C-479D-B36F-9D1A9207B731}" dt="2023-09-13T04:49:27.458" v="677" actId="20577"/>
        <pc:sldMkLst>
          <pc:docMk/>
          <pc:sldMk cId="825908912" sldId="325"/>
        </pc:sldMkLst>
        <pc:spChg chg="mod">
          <ac:chgData name="Frank Byl" userId="42c4f82a-4c81-44bd-b915-e5535bf7ba9c" providerId="ADAL" clId="{F1E04C88-EB3C-479D-B36F-9D1A9207B731}" dt="2023-09-13T04:49:27.458" v="677" actId="20577"/>
          <ac:spMkLst>
            <pc:docMk/>
            <pc:sldMk cId="825908912" sldId="325"/>
            <ac:spMk id="2" creationId="{901CFD3F-0EC0-2C4D-64D8-334D72408636}"/>
          </ac:spMkLst>
        </pc:spChg>
      </pc:sldChg>
      <pc:sldChg chg="modSp add">
        <pc:chgData name="Frank Byl" userId="42c4f82a-4c81-44bd-b915-e5535bf7ba9c" providerId="ADAL" clId="{F1E04C88-EB3C-479D-B36F-9D1A9207B731}" dt="2023-09-13T04:49:25.934" v="676" actId="20577"/>
        <pc:sldMkLst>
          <pc:docMk/>
          <pc:sldMk cId="3275284006" sldId="326"/>
        </pc:sldMkLst>
        <pc:spChg chg="mod">
          <ac:chgData name="Frank Byl" userId="42c4f82a-4c81-44bd-b915-e5535bf7ba9c" providerId="ADAL" clId="{F1E04C88-EB3C-479D-B36F-9D1A9207B731}" dt="2023-09-13T04:49:25.934" v="676" actId="20577"/>
          <ac:spMkLst>
            <pc:docMk/>
            <pc:sldMk cId="3275284006" sldId="326"/>
            <ac:spMk id="2" creationId="{1930EB18-F9A9-07D8-B938-BAA066FFC941}"/>
          </ac:spMkLst>
        </pc:spChg>
      </pc:sldChg>
      <pc:sldChg chg="modSp add">
        <pc:chgData name="Frank Byl" userId="42c4f82a-4c81-44bd-b915-e5535bf7ba9c" providerId="ADAL" clId="{F1E04C88-EB3C-479D-B36F-9D1A9207B731}" dt="2023-09-13T04:49:22.285" v="675" actId="20577"/>
        <pc:sldMkLst>
          <pc:docMk/>
          <pc:sldMk cId="2401936864" sldId="327"/>
        </pc:sldMkLst>
        <pc:spChg chg="mod">
          <ac:chgData name="Frank Byl" userId="42c4f82a-4c81-44bd-b915-e5535bf7ba9c" providerId="ADAL" clId="{F1E04C88-EB3C-479D-B36F-9D1A9207B731}" dt="2023-09-13T04:49:22.285" v="675" actId="20577"/>
          <ac:spMkLst>
            <pc:docMk/>
            <pc:sldMk cId="2401936864" sldId="327"/>
            <ac:spMk id="2" creationId="{C7C26FA4-C361-0BCB-DFBB-791CDA888542}"/>
          </ac:spMkLst>
        </pc:spChg>
      </pc:sldChg>
      <pc:sldChg chg="modSp add">
        <pc:chgData name="Frank Byl" userId="42c4f82a-4c81-44bd-b915-e5535bf7ba9c" providerId="ADAL" clId="{F1E04C88-EB3C-479D-B36F-9D1A9207B731}" dt="2023-09-13T04:49:58.126" v="684" actId="20577"/>
        <pc:sldMkLst>
          <pc:docMk/>
          <pc:sldMk cId="1211947885" sldId="328"/>
        </pc:sldMkLst>
        <pc:spChg chg="mod">
          <ac:chgData name="Frank Byl" userId="42c4f82a-4c81-44bd-b915-e5535bf7ba9c" providerId="ADAL" clId="{F1E04C88-EB3C-479D-B36F-9D1A9207B731}" dt="2023-09-13T04:49:58.126" v="684" actId="20577"/>
          <ac:spMkLst>
            <pc:docMk/>
            <pc:sldMk cId="1211947885" sldId="328"/>
            <ac:spMk id="2" creationId="{A182D5F5-8A57-4279-9D9F-E6F1943D9E63}"/>
          </ac:spMkLst>
        </pc:spChg>
      </pc:sldChg>
      <pc:sldChg chg="modSp add">
        <pc:chgData name="Frank Byl" userId="42c4f82a-4c81-44bd-b915-e5535bf7ba9c" providerId="ADAL" clId="{F1E04C88-EB3C-479D-B36F-9D1A9207B731}" dt="2023-09-13T04:49:54.018" v="683" actId="20577"/>
        <pc:sldMkLst>
          <pc:docMk/>
          <pc:sldMk cId="802670251" sldId="329"/>
        </pc:sldMkLst>
        <pc:spChg chg="mod">
          <ac:chgData name="Frank Byl" userId="42c4f82a-4c81-44bd-b915-e5535bf7ba9c" providerId="ADAL" clId="{F1E04C88-EB3C-479D-B36F-9D1A9207B731}" dt="2023-09-13T04:49:54.018" v="683" actId="20577"/>
          <ac:spMkLst>
            <pc:docMk/>
            <pc:sldMk cId="802670251" sldId="329"/>
            <ac:spMk id="2" creationId="{3A841BB0-F74A-C575-B36B-B0A430018CF6}"/>
          </ac:spMkLst>
        </pc:spChg>
      </pc:sldChg>
      <pc:sldChg chg="modSp add">
        <pc:chgData name="Frank Byl" userId="42c4f82a-4c81-44bd-b915-e5535bf7ba9c" providerId="ADAL" clId="{F1E04C88-EB3C-479D-B36F-9D1A9207B731}" dt="2023-09-13T04:49:52.259" v="682" actId="20577"/>
        <pc:sldMkLst>
          <pc:docMk/>
          <pc:sldMk cId="2300829678" sldId="330"/>
        </pc:sldMkLst>
        <pc:spChg chg="mod">
          <ac:chgData name="Frank Byl" userId="42c4f82a-4c81-44bd-b915-e5535bf7ba9c" providerId="ADAL" clId="{F1E04C88-EB3C-479D-B36F-9D1A9207B731}" dt="2023-09-13T04:49:52.259" v="682" actId="20577"/>
          <ac:spMkLst>
            <pc:docMk/>
            <pc:sldMk cId="2300829678" sldId="330"/>
            <ac:spMk id="2" creationId="{82C3C0EE-015C-5787-B87A-0C49A97622DB}"/>
          </ac:spMkLst>
        </pc:spChg>
      </pc:sldChg>
      <pc:sldChg chg="modSp add del">
        <pc:chgData name="Frank Byl" userId="42c4f82a-4c81-44bd-b915-e5535bf7ba9c" providerId="ADAL" clId="{F1E04C88-EB3C-479D-B36F-9D1A9207B731}" dt="2023-09-13T04:50:42.906" v="701"/>
        <pc:sldMkLst>
          <pc:docMk/>
          <pc:sldMk cId="2384923820" sldId="331"/>
        </pc:sldMkLst>
        <pc:spChg chg="mod">
          <ac:chgData name="Frank Byl" userId="42c4f82a-4c81-44bd-b915-e5535bf7ba9c" providerId="ADAL" clId="{F1E04C88-EB3C-479D-B36F-9D1A9207B731}" dt="2023-09-13T04:50:39.846" v="700"/>
          <ac:spMkLst>
            <pc:docMk/>
            <pc:sldMk cId="2384923820" sldId="331"/>
            <ac:spMk id="2" creationId="{21369A0C-AC0F-B52C-6884-4EB95F4E13BC}"/>
          </ac:spMkLst>
        </pc:spChg>
      </pc:sldChg>
      <pc:sldChg chg="modSp add del">
        <pc:chgData name="Frank Byl" userId="42c4f82a-4c81-44bd-b915-e5535bf7ba9c" providerId="ADAL" clId="{F1E04C88-EB3C-479D-B36F-9D1A9207B731}" dt="2023-09-13T04:54:54.872" v="734" actId="2696"/>
        <pc:sldMkLst>
          <pc:docMk/>
          <pc:sldMk cId="2944239662" sldId="331"/>
        </pc:sldMkLst>
        <pc:spChg chg="mod">
          <ac:chgData name="Frank Byl" userId="42c4f82a-4c81-44bd-b915-e5535bf7ba9c" providerId="ADAL" clId="{F1E04C88-EB3C-479D-B36F-9D1A9207B731}" dt="2023-09-13T04:54:43.419" v="733"/>
          <ac:spMkLst>
            <pc:docMk/>
            <pc:sldMk cId="2944239662" sldId="331"/>
            <ac:spMk id="2" creationId="{5C22D4FD-5A7A-13F1-ACA2-139E08D92B44}"/>
          </ac:spMkLst>
        </pc:spChg>
      </pc:sldChg>
      <pc:sldChg chg="addSp delSp modSp add mod">
        <pc:chgData name="Frank Byl" userId="42c4f82a-4c81-44bd-b915-e5535bf7ba9c" providerId="ADAL" clId="{F1E04C88-EB3C-479D-B36F-9D1A9207B731}" dt="2023-09-13T05:12:37.949" v="947" actId="478"/>
        <pc:sldMkLst>
          <pc:docMk/>
          <pc:sldMk cId="3496325140" sldId="331"/>
        </pc:sldMkLst>
        <pc:spChg chg="mod">
          <ac:chgData name="Frank Byl" userId="42c4f82a-4c81-44bd-b915-e5535bf7ba9c" providerId="ADAL" clId="{F1E04C88-EB3C-479D-B36F-9D1A9207B731}" dt="2023-09-13T05:05:23.529" v="870" actId="20577"/>
          <ac:spMkLst>
            <pc:docMk/>
            <pc:sldMk cId="3496325140" sldId="331"/>
            <ac:spMk id="2" creationId="{485429F4-4F9B-9952-9D31-008A4196E908}"/>
          </ac:spMkLst>
        </pc:spChg>
        <pc:spChg chg="del">
          <ac:chgData name="Frank Byl" userId="42c4f82a-4c81-44bd-b915-e5535bf7ba9c" providerId="ADAL" clId="{F1E04C88-EB3C-479D-B36F-9D1A9207B731}" dt="2023-09-13T05:05:35.539" v="871" actId="1032"/>
          <ac:spMkLst>
            <pc:docMk/>
            <pc:sldMk cId="3496325140" sldId="331"/>
            <ac:spMk id="3" creationId="{782544B0-5433-1754-8D9F-B12036464B0D}"/>
          </ac:spMkLst>
        </pc:spChg>
        <pc:spChg chg="add mod">
          <ac:chgData name="Frank Byl" userId="42c4f82a-4c81-44bd-b915-e5535bf7ba9c" providerId="ADAL" clId="{F1E04C88-EB3C-479D-B36F-9D1A9207B731}" dt="2023-09-13T05:12:37.949" v="947" actId="478"/>
          <ac:spMkLst>
            <pc:docMk/>
            <pc:sldMk cId="3496325140" sldId="331"/>
            <ac:spMk id="5" creationId="{F76C7FA4-D98D-C37E-1364-ADFEE5734064}"/>
          </ac:spMkLst>
        </pc:spChg>
        <pc:graphicFrameChg chg="add del mod modGraphic">
          <ac:chgData name="Frank Byl" userId="42c4f82a-4c81-44bd-b915-e5535bf7ba9c" providerId="ADAL" clId="{F1E04C88-EB3C-479D-B36F-9D1A9207B731}" dt="2023-09-13T05:12:37.949" v="947" actId="478"/>
          <ac:graphicFrameMkLst>
            <pc:docMk/>
            <pc:sldMk cId="3496325140" sldId="331"/>
            <ac:graphicFrameMk id="4" creationId="{21C1636F-06E7-0CEB-3DAE-F829CDC8EDB0}"/>
          </ac:graphicFrameMkLst>
        </pc:graphicFrameChg>
      </pc:sldChg>
      <pc:sldChg chg="modSp add del">
        <pc:chgData name="Frank Byl" userId="42c4f82a-4c81-44bd-b915-e5535bf7ba9c" providerId="ADAL" clId="{F1E04C88-EB3C-479D-B36F-9D1A9207B731}" dt="2023-09-13T04:57:03.468" v="746" actId="2696"/>
        <pc:sldMkLst>
          <pc:docMk/>
          <pc:sldMk cId="4086245711" sldId="331"/>
        </pc:sldMkLst>
        <pc:spChg chg="mod">
          <ac:chgData name="Frank Byl" userId="42c4f82a-4c81-44bd-b915-e5535bf7ba9c" providerId="ADAL" clId="{F1E04C88-EB3C-479D-B36F-9D1A9207B731}" dt="2023-09-13T04:57:02.578" v="745"/>
          <ac:spMkLst>
            <pc:docMk/>
            <pc:sldMk cId="4086245711" sldId="331"/>
            <ac:spMk id="2" creationId="{42B0FE00-1254-261D-AA5C-8A4A25C36CEF}"/>
          </ac:spMkLst>
        </pc:spChg>
      </pc:sldChg>
      <pc:sldChg chg="addSp delSp modSp add">
        <pc:chgData name="Frank Byl" userId="42c4f82a-4c81-44bd-b915-e5535bf7ba9c" providerId="ADAL" clId="{F1E04C88-EB3C-479D-B36F-9D1A9207B731}" dt="2023-09-13T05:14:29.344" v="966"/>
        <pc:sldMkLst>
          <pc:docMk/>
          <pc:sldMk cId="562765597" sldId="332"/>
        </pc:sldMkLst>
        <pc:spChg chg="mod">
          <ac:chgData name="Frank Byl" userId="42c4f82a-4c81-44bd-b915-e5535bf7ba9c" providerId="ADAL" clId="{F1E04C88-EB3C-479D-B36F-9D1A9207B731}" dt="2023-09-13T05:13:35.031" v="959" actId="20577"/>
          <ac:spMkLst>
            <pc:docMk/>
            <pc:sldMk cId="562765597" sldId="332"/>
            <ac:spMk id="2" creationId="{721D75CD-8325-B6B7-BFB2-F78F369F01EC}"/>
          </ac:spMkLst>
        </pc:spChg>
        <pc:spChg chg="del">
          <ac:chgData name="Frank Byl" userId="42c4f82a-4c81-44bd-b915-e5535bf7ba9c" providerId="ADAL" clId="{F1E04C88-EB3C-479D-B36F-9D1A9207B731}" dt="2023-09-13T05:13:50.157" v="960"/>
          <ac:spMkLst>
            <pc:docMk/>
            <pc:sldMk cId="562765597" sldId="332"/>
            <ac:spMk id="3" creationId="{9AB0EC1D-7419-0BA9-864A-2918970E616C}"/>
          </ac:spMkLst>
        </pc:spChg>
        <pc:graphicFrameChg chg="add mod">
          <ac:chgData name="Frank Byl" userId="42c4f82a-4c81-44bd-b915-e5535bf7ba9c" providerId="ADAL" clId="{F1E04C88-EB3C-479D-B36F-9D1A9207B731}" dt="2023-09-13T05:14:29.344" v="966"/>
          <ac:graphicFrameMkLst>
            <pc:docMk/>
            <pc:sldMk cId="562765597" sldId="332"/>
            <ac:graphicFrameMk id="4" creationId="{A9F34940-439B-DD36-E151-4DA6BA933969}"/>
          </ac:graphicFrameMkLst>
        </pc:graphicFrameChg>
      </pc:sldChg>
      <pc:sldChg chg="modSp add ord">
        <pc:chgData name="Frank Byl" userId="42c4f82a-4c81-44bd-b915-e5535bf7ba9c" providerId="ADAL" clId="{F1E04C88-EB3C-479D-B36F-9D1A9207B731}" dt="2023-09-13T05:23:39.043" v="1309" actId="20577"/>
        <pc:sldMkLst>
          <pc:docMk/>
          <pc:sldMk cId="1878590509" sldId="333"/>
        </pc:sldMkLst>
        <pc:spChg chg="mod">
          <ac:chgData name="Frank Byl" userId="42c4f82a-4c81-44bd-b915-e5535bf7ba9c" providerId="ADAL" clId="{F1E04C88-EB3C-479D-B36F-9D1A9207B731}" dt="2023-09-13T05:22:13.619" v="1258" actId="20577"/>
          <ac:spMkLst>
            <pc:docMk/>
            <pc:sldMk cId="1878590509" sldId="333"/>
            <ac:spMk id="2" creationId="{9A75CCDF-1117-6755-46BC-ED4DDF050373}"/>
          </ac:spMkLst>
        </pc:spChg>
        <pc:spChg chg="mod">
          <ac:chgData name="Frank Byl" userId="42c4f82a-4c81-44bd-b915-e5535bf7ba9c" providerId="ADAL" clId="{F1E04C88-EB3C-479D-B36F-9D1A9207B731}" dt="2023-09-13T05:23:39.043" v="1309" actId="20577"/>
          <ac:spMkLst>
            <pc:docMk/>
            <pc:sldMk cId="1878590509" sldId="333"/>
            <ac:spMk id="3" creationId="{4463C551-2EAB-5FED-FD5E-FB6934E90478}"/>
          </ac:spMkLst>
        </pc:spChg>
      </pc:sldChg>
      <pc:sldChg chg="modSp add">
        <pc:chgData name="Frank Byl" userId="42c4f82a-4c81-44bd-b915-e5535bf7ba9c" providerId="ADAL" clId="{F1E04C88-EB3C-479D-B36F-9D1A9207B731}" dt="2023-09-13T05:24:15.752" v="1372" actId="20577"/>
        <pc:sldMkLst>
          <pc:docMk/>
          <pc:sldMk cId="1908675978" sldId="334"/>
        </pc:sldMkLst>
        <pc:spChg chg="mod">
          <ac:chgData name="Frank Byl" userId="42c4f82a-4c81-44bd-b915-e5535bf7ba9c" providerId="ADAL" clId="{F1E04C88-EB3C-479D-B36F-9D1A9207B731}" dt="2023-09-13T05:22:21.358" v="1274" actId="20577"/>
          <ac:spMkLst>
            <pc:docMk/>
            <pc:sldMk cId="1908675978" sldId="334"/>
            <ac:spMk id="2" creationId="{BC129D34-649C-9C98-B4C0-7666A354E47B}"/>
          </ac:spMkLst>
        </pc:spChg>
        <pc:spChg chg="mod">
          <ac:chgData name="Frank Byl" userId="42c4f82a-4c81-44bd-b915-e5535bf7ba9c" providerId="ADAL" clId="{F1E04C88-EB3C-479D-B36F-9D1A9207B731}" dt="2023-09-13T05:24:15.752" v="1372" actId="20577"/>
          <ac:spMkLst>
            <pc:docMk/>
            <pc:sldMk cId="1908675978" sldId="334"/>
            <ac:spMk id="3" creationId="{00FE896C-92C4-E415-E3B8-6F90C2D258D5}"/>
          </ac:spMkLst>
        </pc:spChg>
      </pc:sldChg>
      <pc:sldChg chg="modSp add mod modAnim">
        <pc:chgData name="Frank Byl" userId="42c4f82a-4c81-44bd-b915-e5535bf7ba9c" providerId="ADAL" clId="{F1E04C88-EB3C-479D-B36F-9D1A9207B731}" dt="2023-09-13T05:30:27.209" v="1573" actId="14100"/>
        <pc:sldMkLst>
          <pc:docMk/>
          <pc:sldMk cId="3009138737" sldId="335"/>
        </pc:sldMkLst>
        <pc:spChg chg="mod">
          <ac:chgData name="Frank Byl" userId="42c4f82a-4c81-44bd-b915-e5535bf7ba9c" providerId="ADAL" clId="{F1E04C88-EB3C-479D-B36F-9D1A9207B731}" dt="2023-09-13T05:26:44.534" v="1389" actId="20577"/>
          <ac:spMkLst>
            <pc:docMk/>
            <pc:sldMk cId="3009138737" sldId="335"/>
            <ac:spMk id="2" creationId="{E48ECB3B-9FE4-147F-5EB0-48AB46D8E6DC}"/>
          </ac:spMkLst>
        </pc:spChg>
        <pc:spChg chg="mod">
          <ac:chgData name="Frank Byl" userId="42c4f82a-4c81-44bd-b915-e5535bf7ba9c" providerId="ADAL" clId="{F1E04C88-EB3C-479D-B36F-9D1A9207B731}" dt="2023-09-13T05:28:48.859" v="1568" actId="20577"/>
          <ac:spMkLst>
            <pc:docMk/>
            <pc:sldMk cId="3009138737" sldId="335"/>
            <ac:spMk id="7" creationId="{F6CFF72F-B20C-7DC7-DBCF-0F2280D7594A}"/>
          </ac:spMkLst>
        </pc:spChg>
        <pc:graphicFrameChg chg="mod">
          <ac:chgData name="Frank Byl" userId="42c4f82a-4c81-44bd-b915-e5535bf7ba9c" providerId="ADAL" clId="{F1E04C88-EB3C-479D-B36F-9D1A9207B731}" dt="2023-09-13T05:30:27.209" v="1573" actId="14100"/>
          <ac:graphicFrameMkLst>
            <pc:docMk/>
            <pc:sldMk cId="3009138737" sldId="335"/>
            <ac:graphicFrameMk id="6" creationId="{A01AD160-9835-0511-8964-BCB470860BD8}"/>
          </ac:graphicFrameMkLst>
        </pc:graphicFrameChg>
      </pc:sldChg>
      <pc:sldChg chg="modSp add">
        <pc:chgData name="Frank Byl" userId="42c4f82a-4c81-44bd-b915-e5535bf7ba9c" providerId="ADAL" clId="{F1E04C88-EB3C-479D-B36F-9D1A9207B731}" dt="2023-09-13T05:35:16.552" v="1746" actId="20577"/>
        <pc:sldMkLst>
          <pc:docMk/>
          <pc:sldMk cId="1713662031" sldId="336"/>
        </pc:sldMkLst>
        <pc:spChg chg="mod">
          <ac:chgData name="Frank Byl" userId="42c4f82a-4c81-44bd-b915-e5535bf7ba9c" providerId="ADAL" clId="{F1E04C88-EB3C-479D-B36F-9D1A9207B731}" dt="2023-09-13T05:34:05.315" v="1702" actId="20577"/>
          <ac:spMkLst>
            <pc:docMk/>
            <pc:sldMk cId="1713662031" sldId="336"/>
            <ac:spMk id="2" creationId="{2FD323C3-2852-D865-3C4F-0E2C4A76D72A}"/>
          </ac:spMkLst>
        </pc:spChg>
        <pc:spChg chg="mod">
          <ac:chgData name="Frank Byl" userId="42c4f82a-4c81-44bd-b915-e5535bf7ba9c" providerId="ADAL" clId="{F1E04C88-EB3C-479D-B36F-9D1A9207B731}" dt="2023-09-13T05:35:16.552" v="1746" actId="20577"/>
          <ac:spMkLst>
            <pc:docMk/>
            <pc:sldMk cId="1713662031" sldId="336"/>
            <ac:spMk id="3" creationId="{212DC097-CFAB-7CB9-8900-FE420A4A357B}"/>
          </ac:spMkLst>
        </pc:spChg>
      </pc:sldChg>
      <pc:sldChg chg="modSp add">
        <pc:chgData name="Frank Byl" userId="42c4f82a-4c81-44bd-b915-e5535bf7ba9c" providerId="ADAL" clId="{F1E04C88-EB3C-479D-B36F-9D1A9207B731}" dt="2023-09-13T05:36:21.196" v="1809"/>
        <pc:sldMkLst>
          <pc:docMk/>
          <pc:sldMk cId="2788554365" sldId="337"/>
        </pc:sldMkLst>
        <pc:spChg chg="mod">
          <ac:chgData name="Frank Byl" userId="42c4f82a-4c81-44bd-b915-e5535bf7ba9c" providerId="ADAL" clId="{F1E04C88-EB3C-479D-B36F-9D1A9207B731}" dt="2023-09-13T05:36:17.323" v="1806"/>
          <ac:spMkLst>
            <pc:docMk/>
            <pc:sldMk cId="2788554365" sldId="337"/>
            <ac:spMk id="2" creationId="{F09FE28A-9166-10F3-BFE8-5E20F25BB797}"/>
          </ac:spMkLst>
        </pc:spChg>
        <pc:spChg chg="mod">
          <ac:chgData name="Frank Byl" userId="42c4f82a-4c81-44bd-b915-e5535bf7ba9c" providerId="ADAL" clId="{F1E04C88-EB3C-479D-B36F-9D1A9207B731}" dt="2023-09-13T05:36:21.196" v="1809"/>
          <ac:spMkLst>
            <pc:docMk/>
            <pc:sldMk cId="2788554365" sldId="337"/>
            <ac:spMk id="3" creationId="{66FACD4C-04E9-0C70-0CA0-C7875BF68528}"/>
          </ac:spMkLst>
        </pc:spChg>
      </pc:sldChg>
      <pc:sldChg chg="modSp add del">
        <pc:chgData name="Frank Byl" userId="42c4f82a-4c81-44bd-b915-e5535bf7ba9c" providerId="ADAL" clId="{F1E04C88-EB3C-479D-B36F-9D1A9207B731}" dt="2023-09-13T05:33:34.760" v="1647" actId="2696"/>
        <pc:sldMkLst>
          <pc:docMk/>
          <pc:sldMk cId="3575845053" sldId="337"/>
        </pc:sldMkLst>
        <pc:spChg chg="mod">
          <ac:chgData name="Frank Byl" userId="42c4f82a-4c81-44bd-b915-e5535bf7ba9c" providerId="ADAL" clId="{F1E04C88-EB3C-479D-B36F-9D1A9207B731}" dt="2023-09-13T05:33:34.233" v="1646"/>
          <ac:spMkLst>
            <pc:docMk/>
            <pc:sldMk cId="3575845053" sldId="337"/>
            <ac:spMk id="2" creationId="{2BEAD81D-2B64-1AF4-68A9-005CC73C04A1}"/>
          </ac:spMkLst>
        </pc:spChg>
      </pc:sldChg>
      <pc:sldChg chg="modSp add del">
        <pc:chgData name="Frank Byl" userId="42c4f82a-4c81-44bd-b915-e5535bf7ba9c" providerId="ADAL" clId="{F1E04C88-EB3C-479D-B36F-9D1A9207B731}" dt="2023-09-13T05:36:21.196" v="1808" actId="2696"/>
        <pc:sldMkLst>
          <pc:docMk/>
          <pc:sldMk cId="1707457248" sldId="338"/>
        </pc:sldMkLst>
        <pc:spChg chg="mod">
          <ac:chgData name="Frank Byl" userId="42c4f82a-4c81-44bd-b915-e5535bf7ba9c" providerId="ADAL" clId="{F1E04C88-EB3C-479D-B36F-9D1A9207B731}" dt="2023-09-13T05:36:19.306" v="1807"/>
          <ac:spMkLst>
            <pc:docMk/>
            <pc:sldMk cId="1707457248" sldId="338"/>
            <ac:spMk id="2" creationId="{E518B8F5-487F-EDAE-8E59-F19D4C6AA619}"/>
          </ac:spMkLst>
        </pc:spChg>
      </pc:sldChg>
    </pc:docChg>
  </pc:docChgLst>
  <pc:docChgLst>
    <pc:chgData name="Frank Byl" userId="42c4f82a-4c81-44bd-b915-e5535bf7ba9c" providerId="ADAL" clId="{F595CA6F-79A3-4217-98B3-8F9F6B91E057}"/>
    <pc:docChg chg="addSld delSld modSld sldOrd">
      <pc:chgData name="Frank Byl" userId="42c4f82a-4c81-44bd-b915-e5535bf7ba9c" providerId="ADAL" clId="{F595CA6F-79A3-4217-98B3-8F9F6B91E057}" dt="2023-09-13T04:37:07.766" v="63" actId="6549"/>
      <pc:docMkLst>
        <pc:docMk/>
      </pc:docMkLst>
      <pc:sldChg chg="modSp modNotes">
        <pc:chgData name="Frank Byl" userId="42c4f82a-4c81-44bd-b915-e5535bf7ba9c" providerId="ADAL" clId="{F595CA6F-79A3-4217-98B3-8F9F6B91E057}" dt="2023-09-13T04:28:09.617" v="30" actId="5793"/>
        <pc:sldMkLst>
          <pc:docMk/>
          <pc:sldMk cId="2870907129" sldId="257"/>
        </pc:sldMkLst>
        <pc:spChg chg="mod">
          <ac:chgData name="Frank Byl" userId="42c4f82a-4c81-44bd-b915-e5535bf7ba9c" providerId="ADAL" clId="{F595CA6F-79A3-4217-98B3-8F9F6B91E057}" dt="2023-09-13T04:28:09.617" v="30" actId="5793"/>
          <ac:spMkLst>
            <pc:docMk/>
            <pc:sldMk cId="2870907129" sldId="257"/>
            <ac:spMk id="3" creationId="{7EAAD3EA-AD3A-792A-D48C-0155DFF11DE9}"/>
          </ac:spMkLst>
        </pc:spChg>
      </pc:sldChg>
      <pc:sldChg chg="modSp">
        <pc:chgData name="Frank Byl" userId="42c4f82a-4c81-44bd-b915-e5535bf7ba9c" providerId="ADAL" clId="{F595CA6F-79A3-4217-98B3-8F9F6B91E057}" dt="2023-09-13T04:28:21.750" v="32" actId="5793"/>
        <pc:sldMkLst>
          <pc:docMk/>
          <pc:sldMk cId="408873008" sldId="258"/>
        </pc:sldMkLst>
        <pc:spChg chg="mod">
          <ac:chgData name="Frank Byl" userId="42c4f82a-4c81-44bd-b915-e5535bf7ba9c" providerId="ADAL" clId="{F595CA6F-79A3-4217-98B3-8F9F6B91E057}" dt="2023-09-13T04:28:21.750" v="32" actId="5793"/>
          <ac:spMkLst>
            <pc:docMk/>
            <pc:sldMk cId="408873008" sldId="258"/>
            <ac:spMk id="3" creationId="{753FE014-C76C-5AFB-4D63-085FB6F0976B}"/>
          </ac:spMkLst>
        </pc:spChg>
      </pc:sldChg>
      <pc:sldChg chg="modSp">
        <pc:chgData name="Frank Byl" userId="42c4f82a-4c81-44bd-b915-e5535bf7ba9c" providerId="ADAL" clId="{F595CA6F-79A3-4217-98B3-8F9F6B91E057}" dt="2023-09-13T04:25:16.690" v="24" actId="20577"/>
        <pc:sldMkLst>
          <pc:docMk/>
          <pc:sldMk cId="3936701518" sldId="263"/>
        </pc:sldMkLst>
        <pc:spChg chg="mod">
          <ac:chgData name="Frank Byl" userId="42c4f82a-4c81-44bd-b915-e5535bf7ba9c" providerId="ADAL" clId="{F595CA6F-79A3-4217-98B3-8F9F6B91E057}" dt="2023-09-13T04:25:16.690" v="24" actId="20577"/>
          <ac:spMkLst>
            <pc:docMk/>
            <pc:sldMk cId="3936701518" sldId="263"/>
            <ac:spMk id="2" creationId="{EB13F38E-2B40-32D5-FDD2-DA244604F0BB}"/>
          </ac:spMkLst>
        </pc:spChg>
        <pc:spChg chg="mod">
          <ac:chgData name="Frank Byl" userId="42c4f82a-4c81-44bd-b915-e5535bf7ba9c" providerId="ADAL" clId="{F595CA6F-79A3-4217-98B3-8F9F6B91E057}" dt="2023-09-13T04:24:53.425" v="23" actId="6549"/>
          <ac:spMkLst>
            <pc:docMk/>
            <pc:sldMk cId="3936701518" sldId="263"/>
            <ac:spMk id="3" creationId="{A8197491-61D3-C1DB-A851-3A7A971AC470}"/>
          </ac:spMkLst>
        </pc:spChg>
      </pc:sldChg>
      <pc:sldChg chg="addSp delSp modSp">
        <pc:chgData name="Frank Byl" userId="42c4f82a-4c81-44bd-b915-e5535bf7ba9c" providerId="ADAL" clId="{F595CA6F-79A3-4217-98B3-8F9F6B91E057}" dt="2023-09-13T04:33:07.748" v="47" actId="1076"/>
        <pc:sldMkLst>
          <pc:docMk/>
          <pc:sldMk cId="1965794647" sldId="281"/>
        </pc:sldMkLst>
        <pc:spChg chg="del">
          <ac:chgData name="Frank Byl" userId="42c4f82a-4c81-44bd-b915-e5535bf7ba9c" providerId="ADAL" clId="{F595CA6F-79A3-4217-98B3-8F9F6B91E057}" dt="2023-09-13T04:32:46.858" v="42" actId="478"/>
          <ac:spMkLst>
            <pc:docMk/>
            <pc:sldMk cId="1965794647" sldId="281"/>
            <ac:spMk id="2" creationId="{58C87544-F870-11FA-E0B7-48F9C8604A26}"/>
          </ac:spMkLst>
        </pc:spChg>
        <pc:spChg chg="add del mod">
          <ac:chgData name="Frank Byl" userId="42c4f82a-4c81-44bd-b915-e5535bf7ba9c" providerId="ADAL" clId="{F595CA6F-79A3-4217-98B3-8F9F6B91E057}" dt="2023-09-13T04:32:49.618" v="43" actId="478"/>
          <ac:spMkLst>
            <pc:docMk/>
            <pc:sldMk cId="1965794647" sldId="281"/>
            <ac:spMk id="6" creationId="{DAFFC5CC-455D-069D-8E60-45095C22B6FC}"/>
          </ac:spMkLst>
        </pc:spChg>
        <pc:spChg chg="del mod">
          <ac:chgData name="Frank Byl" userId="42c4f82a-4c81-44bd-b915-e5535bf7ba9c" providerId="ADAL" clId="{F595CA6F-79A3-4217-98B3-8F9F6B91E057}" dt="2023-09-13T04:32:53.672" v="44" actId="478"/>
          <ac:spMkLst>
            <pc:docMk/>
            <pc:sldMk cId="1965794647" sldId="281"/>
            <ac:spMk id="9" creationId="{6CB852B3-39E2-66E3-10FE-09B1DD005D9B}"/>
          </ac:spMkLst>
        </pc:spChg>
        <pc:picChg chg="add mod">
          <ac:chgData name="Frank Byl" userId="42c4f82a-4c81-44bd-b915-e5535bf7ba9c" providerId="ADAL" clId="{F595CA6F-79A3-4217-98B3-8F9F6B91E057}" dt="2023-09-13T04:33:04.813" v="45" actId="1076"/>
          <ac:picMkLst>
            <pc:docMk/>
            <pc:sldMk cId="1965794647" sldId="281"/>
            <ac:picMk id="4" creationId="{09D81E07-CF68-28C2-3604-2732FC011B7D}"/>
          </ac:picMkLst>
        </pc:picChg>
        <pc:picChg chg="mod">
          <ac:chgData name="Frank Byl" userId="42c4f82a-4c81-44bd-b915-e5535bf7ba9c" providerId="ADAL" clId="{F595CA6F-79A3-4217-98B3-8F9F6B91E057}" dt="2023-09-13T04:33:06.189" v="46" actId="1076"/>
          <ac:picMkLst>
            <pc:docMk/>
            <pc:sldMk cId="1965794647" sldId="281"/>
            <ac:picMk id="5" creationId="{C755FB3E-4E7B-901E-FB4D-23D6FA8E0E0C}"/>
          </ac:picMkLst>
        </pc:picChg>
        <pc:picChg chg="mod">
          <ac:chgData name="Frank Byl" userId="42c4f82a-4c81-44bd-b915-e5535bf7ba9c" providerId="ADAL" clId="{F595CA6F-79A3-4217-98B3-8F9F6B91E057}" dt="2023-09-13T04:33:07.748" v="47" actId="1076"/>
          <ac:picMkLst>
            <pc:docMk/>
            <pc:sldMk cId="1965794647" sldId="281"/>
            <ac:picMk id="7" creationId="{AF8B7208-36DF-BFD9-EA60-A950381736A0}"/>
          </ac:picMkLst>
        </pc:picChg>
      </pc:sldChg>
      <pc:sldChg chg="addSp modSp modAnim">
        <pc:chgData name="Frank Byl" userId="42c4f82a-4c81-44bd-b915-e5535bf7ba9c" providerId="ADAL" clId="{F595CA6F-79A3-4217-98B3-8F9F6B91E057}" dt="2023-09-13T04:35:09.563" v="52" actId="14100"/>
        <pc:sldMkLst>
          <pc:docMk/>
          <pc:sldMk cId="3566847466" sldId="282"/>
        </pc:sldMkLst>
        <pc:picChg chg="add mod">
          <ac:chgData name="Frank Byl" userId="42c4f82a-4c81-44bd-b915-e5535bf7ba9c" providerId="ADAL" clId="{F595CA6F-79A3-4217-98B3-8F9F6B91E057}" dt="2023-09-13T04:35:09.563" v="52" actId="14100"/>
          <ac:picMkLst>
            <pc:docMk/>
            <pc:sldMk cId="3566847466" sldId="282"/>
            <ac:picMk id="4" creationId="{E1A3205E-1DD2-B222-4837-864B45F98338}"/>
          </ac:picMkLst>
        </pc:picChg>
      </pc:sldChg>
      <pc:sldChg chg="addSp delSp modSp mod">
        <pc:chgData name="Frank Byl" userId="42c4f82a-4c81-44bd-b915-e5535bf7ba9c" providerId="ADAL" clId="{F595CA6F-79A3-4217-98B3-8F9F6B91E057}" dt="2023-09-13T04:37:07.766" v="63" actId="6549"/>
        <pc:sldMkLst>
          <pc:docMk/>
          <pc:sldMk cId="3995864265" sldId="283"/>
        </pc:sldMkLst>
        <pc:spChg chg="del">
          <ac:chgData name="Frank Byl" userId="42c4f82a-4c81-44bd-b915-e5535bf7ba9c" providerId="ADAL" clId="{F595CA6F-79A3-4217-98B3-8F9F6B91E057}" dt="2023-09-13T04:36:53.631" v="58" actId="478"/>
          <ac:spMkLst>
            <pc:docMk/>
            <pc:sldMk cId="3995864265" sldId="283"/>
            <ac:spMk id="2" creationId="{A17A5FB9-1304-C33E-0D81-B506EDCB16E4}"/>
          </ac:spMkLst>
        </pc:spChg>
        <pc:spChg chg="del">
          <ac:chgData name="Frank Byl" userId="42c4f82a-4c81-44bd-b915-e5535bf7ba9c" providerId="ADAL" clId="{F595CA6F-79A3-4217-98B3-8F9F6B91E057}" dt="2023-09-13T04:37:05.650" v="62" actId="478"/>
          <ac:spMkLst>
            <pc:docMk/>
            <pc:sldMk cId="3995864265" sldId="283"/>
            <ac:spMk id="3" creationId="{33DE7060-E744-EC99-2D1D-42512220BDB1}"/>
          </ac:spMkLst>
        </pc:spChg>
        <pc:spChg chg="add del mod">
          <ac:chgData name="Frank Byl" userId="42c4f82a-4c81-44bd-b915-e5535bf7ba9c" providerId="ADAL" clId="{F595CA6F-79A3-4217-98B3-8F9F6B91E057}" dt="2023-09-13T04:36:59.022" v="60" actId="478"/>
          <ac:spMkLst>
            <pc:docMk/>
            <pc:sldMk cId="3995864265" sldId="283"/>
            <ac:spMk id="7" creationId="{142EB161-7A83-58FD-70B5-E7DE1D90B8BD}"/>
          </ac:spMkLst>
        </pc:spChg>
        <pc:spChg chg="add mod">
          <ac:chgData name="Frank Byl" userId="42c4f82a-4c81-44bd-b915-e5535bf7ba9c" providerId="ADAL" clId="{F595CA6F-79A3-4217-98B3-8F9F6B91E057}" dt="2023-09-13T04:37:07.766" v="63" actId="6549"/>
          <ac:spMkLst>
            <pc:docMk/>
            <pc:sldMk cId="3995864265" sldId="283"/>
            <ac:spMk id="10" creationId="{B877AD14-3A1A-BF23-37E4-920C78E5C86D}"/>
          </ac:spMkLst>
        </pc:spChg>
        <pc:graphicFrameChg chg="add del mod modGraphic">
          <ac:chgData name="Frank Byl" userId="42c4f82a-4c81-44bd-b915-e5535bf7ba9c" providerId="ADAL" clId="{F595CA6F-79A3-4217-98B3-8F9F6B91E057}" dt="2023-09-13T04:37:01.904" v="61" actId="478"/>
          <ac:graphicFrameMkLst>
            <pc:docMk/>
            <pc:sldMk cId="3995864265" sldId="283"/>
            <ac:graphicFrameMk id="4" creationId="{0508075E-CBA6-EAB0-1DA1-2D2CE062007B}"/>
          </ac:graphicFrameMkLst>
        </pc:graphicFrameChg>
      </pc:sldChg>
      <pc:sldChg chg="del">
        <pc:chgData name="Frank Byl" userId="42c4f82a-4c81-44bd-b915-e5535bf7ba9c" providerId="ADAL" clId="{F595CA6F-79A3-4217-98B3-8F9F6B91E057}" dt="2023-09-13T04:21:28.875" v="4" actId="2696"/>
        <pc:sldMkLst>
          <pc:docMk/>
          <pc:sldMk cId="4053425007" sldId="304"/>
        </pc:sldMkLst>
      </pc:sldChg>
      <pc:sldChg chg="del">
        <pc:chgData name="Frank Byl" userId="42c4f82a-4c81-44bd-b915-e5535bf7ba9c" providerId="ADAL" clId="{F595CA6F-79A3-4217-98B3-8F9F6B91E057}" dt="2023-09-13T04:21:26.809" v="2" actId="2696"/>
        <pc:sldMkLst>
          <pc:docMk/>
          <pc:sldMk cId="1982280739" sldId="305"/>
        </pc:sldMkLst>
      </pc:sldChg>
      <pc:sldChg chg="del">
        <pc:chgData name="Frank Byl" userId="42c4f82a-4c81-44bd-b915-e5535bf7ba9c" providerId="ADAL" clId="{F595CA6F-79A3-4217-98B3-8F9F6B91E057}" dt="2023-09-13T04:21:24.379" v="0" actId="2696"/>
        <pc:sldMkLst>
          <pc:docMk/>
          <pc:sldMk cId="641803011" sldId="306"/>
        </pc:sldMkLst>
      </pc:sldChg>
      <pc:sldChg chg="del">
        <pc:chgData name="Frank Byl" userId="42c4f82a-4c81-44bd-b915-e5535bf7ba9c" providerId="ADAL" clId="{F595CA6F-79A3-4217-98B3-8F9F6B91E057}" dt="2023-09-13T04:22:08.530" v="8" actId="2696"/>
        <pc:sldMkLst>
          <pc:docMk/>
          <pc:sldMk cId="1499981229" sldId="307"/>
        </pc:sldMkLst>
      </pc:sldChg>
      <pc:sldChg chg="del">
        <pc:chgData name="Frank Byl" userId="42c4f82a-4c81-44bd-b915-e5535bf7ba9c" providerId="ADAL" clId="{F595CA6F-79A3-4217-98B3-8F9F6B91E057}" dt="2023-09-13T04:22:08.595" v="9" actId="2696"/>
        <pc:sldMkLst>
          <pc:docMk/>
          <pc:sldMk cId="2356987722" sldId="308"/>
        </pc:sldMkLst>
      </pc:sldChg>
      <pc:sldChg chg="del">
        <pc:chgData name="Frank Byl" userId="42c4f82a-4c81-44bd-b915-e5535bf7ba9c" providerId="ADAL" clId="{F595CA6F-79A3-4217-98B3-8F9F6B91E057}" dt="2023-09-13T04:22:08.654" v="10" actId="2696"/>
        <pc:sldMkLst>
          <pc:docMk/>
          <pc:sldMk cId="4217901190" sldId="309"/>
        </pc:sldMkLst>
      </pc:sldChg>
      <pc:sldChg chg="del">
        <pc:chgData name="Frank Byl" userId="42c4f82a-4c81-44bd-b915-e5535bf7ba9c" providerId="ADAL" clId="{F595CA6F-79A3-4217-98B3-8F9F6B91E057}" dt="2023-09-13T04:22:08.713" v="11" actId="2696"/>
        <pc:sldMkLst>
          <pc:docMk/>
          <pc:sldMk cId="654866058" sldId="310"/>
        </pc:sldMkLst>
      </pc:sldChg>
      <pc:sldChg chg="del">
        <pc:chgData name="Frank Byl" userId="42c4f82a-4c81-44bd-b915-e5535bf7ba9c" providerId="ADAL" clId="{F595CA6F-79A3-4217-98B3-8F9F6B91E057}" dt="2023-09-13T04:22:08.752" v="12" actId="2696"/>
        <pc:sldMkLst>
          <pc:docMk/>
          <pc:sldMk cId="2979270052" sldId="311"/>
        </pc:sldMkLst>
      </pc:sldChg>
      <pc:sldChg chg="del">
        <pc:chgData name="Frank Byl" userId="42c4f82a-4c81-44bd-b915-e5535bf7ba9c" providerId="ADAL" clId="{F595CA6F-79A3-4217-98B3-8F9F6B91E057}" dt="2023-09-13T04:21:47.168" v="6" actId="2696"/>
        <pc:sldMkLst>
          <pc:docMk/>
          <pc:sldMk cId="3360147109" sldId="312"/>
        </pc:sldMkLst>
      </pc:sldChg>
      <pc:sldChg chg="modSp">
        <pc:chgData name="Frank Byl" userId="42c4f82a-4c81-44bd-b915-e5535bf7ba9c" providerId="ADAL" clId="{F595CA6F-79A3-4217-98B3-8F9F6B91E057}" dt="2023-09-13T04:23:11.192" v="14"/>
        <pc:sldMkLst>
          <pc:docMk/>
          <pc:sldMk cId="3718120081" sldId="313"/>
        </pc:sldMkLst>
        <pc:spChg chg="mod">
          <ac:chgData name="Frank Byl" userId="42c4f82a-4c81-44bd-b915-e5535bf7ba9c" providerId="ADAL" clId="{F595CA6F-79A3-4217-98B3-8F9F6B91E057}" dt="2023-09-13T04:23:11.192" v="14"/>
          <ac:spMkLst>
            <pc:docMk/>
            <pc:sldMk cId="3718120081" sldId="313"/>
            <ac:spMk id="2" creationId="{15CE2E8D-E56B-CD43-9D44-1B1C615793CE}"/>
          </ac:spMkLst>
        </pc:spChg>
      </pc:sldChg>
      <pc:sldChg chg="modSp">
        <pc:chgData name="Frank Byl" userId="42c4f82a-4c81-44bd-b915-e5535bf7ba9c" providerId="ADAL" clId="{F595CA6F-79A3-4217-98B3-8F9F6B91E057}" dt="2023-09-13T04:23:11.192" v="14"/>
        <pc:sldMkLst>
          <pc:docMk/>
          <pc:sldMk cId="655208077" sldId="314"/>
        </pc:sldMkLst>
        <pc:spChg chg="mod">
          <ac:chgData name="Frank Byl" userId="42c4f82a-4c81-44bd-b915-e5535bf7ba9c" providerId="ADAL" clId="{F595CA6F-79A3-4217-98B3-8F9F6B91E057}" dt="2023-09-13T04:23:11.192" v="14"/>
          <ac:spMkLst>
            <pc:docMk/>
            <pc:sldMk cId="655208077" sldId="314"/>
            <ac:spMk id="2" creationId="{0402FA52-3AB9-2DD9-EFE7-2A0F51E66DA5}"/>
          </ac:spMkLst>
        </pc:spChg>
      </pc:sldChg>
      <pc:sldChg chg="modSp">
        <pc:chgData name="Frank Byl" userId="42c4f82a-4c81-44bd-b915-e5535bf7ba9c" providerId="ADAL" clId="{F595CA6F-79A3-4217-98B3-8F9F6B91E057}" dt="2023-09-13T04:23:11.192" v="14"/>
        <pc:sldMkLst>
          <pc:docMk/>
          <pc:sldMk cId="982436034" sldId="315"/>
        </pc:sldMkLst>
        <pc:spChg chg="mod">
          <ac:chgData name="Frank Byl" userId="42c4f82a-4c81-44bd-b915-e5535bf7ba9c" providerId="ADAL" clId="{F595CA6F-79A3-4217-98B3-8F9F6B91E057}" dt="2023-09-13T04:23:11.192" v="14"/>
          <ac:spMkLst>
            <pc:docMk/>
            <pc:sldMk cId="982436034" sldId="315"/>
            <ac:spMk id="2" creationId="{3DFA2906-F900-82C6-3BBF-64E4F2D992F5}"/>
          </ac:spMkLst>
        </pc:spChg>
      </pc:sldChg>
      <pc:sldChg chg="modSp">
        <pc:chgData name="Frank Byl" userId="42c4f82a-4c81-44bd-b915-e5535bf7ba9c" providerId="ADAL" clId="{F595CA6F-79A3-4217-98B3-8F9F6B91E057}" dt="2023-09-13T04:23:11.192" v="14"/>
        <pc:sldMkLst>
          <pc:docMk/>
          <pc:sldMk cId="1452147789" sldId="317"/>
        </pc:sldMkLst>
        <pc:spChg chg="mod">
          <ac:chgData name="Frank Byl" userId="42c4f82a-4c81-44bd-b915-e5535bf7ba9c" providerId="ADAL" clId="{F595CA6F-79A3-4217-98B3-8F9F6B91E057}" dt="2023-09-13T04:23:11.192" v="14"/>
          <ac:spMkLst>
            <pc:docMk/>
            <pc:sldMk cId="1452147789" sldId="317"/>
            <ac:spMk id="2" creationId="{81310B59-3C6E-A046-D60F-B0AB8B79222D}"/>
          </ac:spMkLst>
        </pc:spChg>
      </pc:sldChg>
      <pc:sldChg chg="modSp">
        <pc:chgData name="Frank Byl" userId="42c4f82a-4c81-44bd-b915-e5535bf7ba9c" providerId="ADAL" clId="{F595CA6F-79A3-4217-98B3-8F9F6B91E057}" dt="2023-09-13T04:23:11.192" v="14"/>
        <pc:sldMkLst>
          <pc:docMk/>
          <pc:sldMk cId="2565823050" sldId="318"/>
        </pc:sldMkLst>
        <pc:spChg chg="mod">
          <ac:chgData name="Frank Byl" userId="42c4f82a-4c81-44bd-b915-e5535bf7ba9c" providerId="ADAL" clId="{F595CA6F-79A3-4217-98B3-8F9F6B91E057}" dt="2023-09-13T04:23:11.192" v="14"/>
          <ac:spMkLst>
            <pc:docMk/>
            <pc:sldMk cId="2565823050" sldId="318"/>
            <ac:spMk id="2" creationId="{DC5AAB3E-D69B-042D-ABDC-477EECCF3832}"/>
          </ac:spMkLst>
        </pc:spChg>
      </pc:sldChg>
      <pc:sldChg chg="modSp">
        <pc:chgData name="Frank Byl" userId="42c4f82a-4c81-44bd-b915-e5535bf7ba9c" providerId="ADAL" clId="{F595CA6F-79A3-4217-98B3-8F9F6B91E057}" dt="2023-09-13T04:23:11.192" v="14"/>
        <pc:sldMkLst>
          <pc:docMk/>
          <pc:sldMk cId="3019281404" sldId="319"/>
        </pc:sldMkLst>
        <pc:spChg chg="mod">
          <ac:chgData name="Frank Byl" userId="42c4f82a-4c81-44bd-b915-e5535bf7ba9c" providerId="ADAL" clId="{F595CA6F-79A3-4217-98B3-8F9F6B91E057}" dt="2023-09-13T04:23:11.192" v="14"/>
          <ac:spMkLst>
            <pc:docMk/>
            <pc:sldMk cId="3019281404" sldId="319"/>
            <ac:spMk id="2" creationId="{EB01B244-2F9A-273A-BCE7-BD7F23C9F401}"/>
          </ac:spMkLst>
        </pc:spChg>
      </pc:sldChg>
      <pc:sldChg chg="modSp">
        <pc:chgData name="Frank Byl" userId="42c4f82a-4c81-44bd-b915-e5535bf7ba9c" providerId="ADAL" clId="{F595CA6F-79A3-4217-98B3-8F9F6B91E057}" dt="2023-09-13T04:23:11.192" v="14"/>
        <pc:sldMkLst>
          <pc:docMk/>
          <pc:sldMk cId="3874802588" sldId="320"/>
        </pc:sldMkLst>
        <pc:spChg chg="mod">
          <ac:chgData name="Frank Byl" userId="42c4f82a-4c81-44bd-b915-e5535bf7ba9c" providerId="ADAL" clId="{F595CA6F-79A3-4217-98B3-8F9F6B91E057}" dt="2023-09-13T04:23:11.192" v="14"/>
          <ac:spMkLst>
            <pc:docMk/>
            <pc:sldMk cId="3874802588" sldId="320"/>
            <ac:spMk id="2" creationId="{5FDF8E61-7A52-5E36-A6DD-F4B85BDDADB3}"/>
          </ac:spMkLst>
        </pc:spChg>
      </pc:sldChg>
      <pc:sldChg chg="add ord">
        <pc:chgData name="Frank Byl" userId="42c4f82a-4c81-44bd-b915-e5535bf7ba9c" providerId="ADAL" clId="{F595CA6F-79A3-4217-98B3-8F9F6B91E057}" dt="2023-09-13T04:32:19.089" v="40"/>
        <pc:sldMkLst>
          <pc:docMk/>
          <pc:sldMk cId="665340284" sldId="321"/>
        </pc:sldMkLst>
      </pc:sldChg>
      <pc:sldChg chg="modSp add del">
        <pc:chgData name="Frank Byl" userId="42c4f82a-4c81-44bd-b915-e5535bf7ba9c" providerId="ADAL" clId="{F595CA6F-79A3-4217-98B3-8F9F6B91E057}" dt="2023-09-13T04:24:42.890" v="20" actId="2696"/>
        <pc:sldMkLst>
          <pc:docMk/>
          <pc:sldMk cId="2667776314" sldId="321"/>
        </pc:sldMkLst>
        <pc:spChg chg="mod">
          <ac:chgData name="Frank Byl" userId="42c4f82a-4c81-44bd-b915-e5535bf7ba9c" providerId="ADAL" clId="{F595CA6F-79A3-4217-98B3-8F9F6B91E057}" dt="2023-09-13T04:24:39.936" v="19"/>
          <ac:spMkLst>
            <pc:docMk/>
            <pc:sldMk cId="2667776314" sldId="321"/>
            <ac:spMk id="2" creationId="{8C111C23-6882-0F3E-FBF1-E040D0D41116}"/>
          </ac:spMkLst>
        </pc:spChg>
      </pc:sldChg>
    </pc:docChg>
  </pc:docChgLst>
  <pc:docChgLst>
    <pc:chgData name="Frank Byl" userId="42c4f82a-4c81-44bd-b915-e5535bf7ba9c" providerId="ADAL" clId="{74218485-F0E4-4EC6-B0D0-3F6005B846DA}"/>
    <pc:docChg chg="custSel modSld">
      <pc:chgData name="Frank Byl" userId="42c4f82a-4c81-44bd-b915-e5535bf7ba9c" providerId="ADAL" clId="{74218485-F0E4-4EC6-B0D0-3F6005B846DA}" dt="2023-09-13T16:36:34.471" v="56"/>
      <pc:docMkLst>
        <pc:docMk/>
      </pc:docMkLst>
      <pc:sldChg chg="modNotesTx">
        <pc:chgData name="Frank Byl" userId="42c4f82a-4c81-44bd-b915-e5535bf7ba9c" providerId="ADAL" clId="{74218485-F0E4-4EC6-B0D0-3F6005B846DA}" dt="2023-09-13T16:29:16.203" v="51" actId="313"/>
        <pc:sldMkLst>
          <pc:docMk/>
          <pc:sldMk cId="408873008" sldId="258"/>
        </pc:sldMkLst>
      </pc:sldChg>
      <pc:sldChg chg="modSp">
        <pc:chgData name="Frank Byl" userId="42c4f82a-4c81-44bd-b915-e5535bf7ba9c" providerId="ADAL" clId="{74218485-F0E4-4EC6-B0D0-3F6005B846DA}" dt="2023-09-13T16:36:34.471" v="56"/>
        <pc:sldMkLst>
          <pc:docMk/>
          <pc:sldMk cId="3297166522" sldId="284"/>
        </pc:sldMkLst>
        <pc:graphicFrameChg chg="mod">
          <ac:chgData name="Frank Byl" userId="42c4f82a-4c81-44bd-b915-e5535bf7ba9c" providerId="ADAL" clId="{74218485-F0E4-4EC6-B0D0-3F6005B846DA}" dt="2023-09-13T16:36:34.471" v="56"/>
          <ac:graphicFrameMkLst>
            <pc:docMk/>
            <pc:sldMk cId="3297166522" sldId="284"/>
            <ac:graphicFrameMk id="4" creationId="{D0A7A487-64B1-E92F-611E-62397FA88967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/>
              <a:t>Attendees</a:t>
            </a:r>
            <a:r>
              <a:rPr lang="en-CA" baseline="0"/>
              <a:t> to 2023 BCFHPS Conference</a:t>
            </a:r>
            <a:endParaRPr lang="en-C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 person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Interior</c:v>
                </c:pt>
                <c:pt idx="1">
                  <c:v>Fraser</c:v>
                </c:pt>
                <c:pt idx="2">
                  <c:v>Coastal</c:v>
                </c:pt>
                <c:pt idx="3">
                  <c:v>Island</c:v>
                </c:pt>
                <c:pt idx="4">
                  <c:v>Northern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45</c:v>
                </c:pt>
                <c:pt idx="2">
                  <c:v>102</c:v>
                </c:pt>
                <c:pt idx="3">
                  <c:v>61</c:v>
                </c:pt>
                <c:pt idx="4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83-4910-93F3-44F7DD28937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Remote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Interior</c:v>
                </c:pt>
                <c:pt idx="1">
                  <c:v>Fraser</c:v>
                </c:pt>
                <c:pt idx="2">
                  <c:v>Coastal</c:v>
                </c:pt>
                <c:pt idx="3">
                  <c:v>Island</c:v>
                </c:pt>
                <c:pt idx="4">
                  <c:v>Northern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102</c:v>
                </c:pt>
                <c:pt idx="2">
                  <c:v>214</c:v>
                </c:pt>
                <c:pt idx="3">
                  <c:v>121</c:v>
                </c:pt>
                <c:pt idx="4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83-4910-93F3-44F7DD2893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72192912"/>
        <c:axId val="872193272"/>
      </c:barChart>
      <c:catAx>
        <c:axId val="87219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2193272"/>
        <c:crosses val="autoZero"/>
        <c:auto val="1"/>
        <c:lblAlgn val="ctr"/>
        <c:lblOffset val="100"/>
        <c:noMultiLvlLbl val="0"/>
      </c:catAx>
      <c:valAx>
        <c:axId val="872193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2192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/>
              <a:t>Attendees</a:t>
            </a:r>
            <a:r>
              <a:rPr lang="en-CA" baseline="0"/>
              <a:t> to 2023 BCFHPS Conference</a:t>
            </a:r>
            <a:endParaRPr lang="en-C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 person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Interior</c:v>
                </c:pt>
                <c:pt idx="1">
                  <c:v>Fraser</c:v>
                </c:pt>
                <c:pt idx="2">
                  <c:v>Coastal</c:v>
                </c:pt>
                <c:pt idx="3">
                  <c:v>Island</c:v>
                </c:pt>
                <c:pt idx="4">
                  <c:v>Northern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45</c:v>
                </c:pt>
                <c:pt idx="1">
                  <c:v>65</c:v>
                </c:pt>
                <c:pt idx="2">
                  <c:v>102</c:v>
                </c:pt>
                <c:pt idx="3">
                  <c:v>61</c:v>
                </c:pt>
                <c:pt idx="4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83-4910-93F3-44F7DD28937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Remote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Interior</c:v>
                </c:pt>
                <c:pt idx="1">
                  <c:v>Fraser</c:v>
                </c:pt>
                <c:pt idx="2">
                  <c:v>Coastal</c:v>
                </c:pt>
                <c:pt idx="3">
                  <c:v>Island</c:v>
                </c:pt>
                <c:pt idx="4">
                  <c:v>Northern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102</c:v>
                </c:pt>
                <c:pt idx="1">
                  <c:v>162</c:v>
                </c:pt>
                <c:pt idx="2">
                  <c:v>214</c:v>
                </c:pt>
                <c:pt idx="3">
                  <c:v>121</c:v>
                </c:pt>
                <c:pt idx="4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83-4910-93F3-44F7DD2893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72192912"/>
        <c:axId val="872193272"/>
      </c:barChart>
      <c:catAx>
        <c:axId val="87219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2193272"/>
        <c:crosses val="autoZero"/>
        <c:auto val="1"/>
        <c:lblAlgn val="ctr"/>
        <c:lblOffset val="100"/>
        <c:noMultiLvlLbl val="0"/>
      </c:catAx>
      <c:valAx>
        <c:axId val="872193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2192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2DFF12-1893-D5E3-E230-1C173C1D8FE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8DA45-4CDC-43CB-8B04-B88C9B610170}" type="datetimeFigureOut">
              <a:rPr lang="en-CA" smtClean="0"/>
              <a:t>9/13/23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2E967C-EF2E-733E-5B7A-7E06426AAC5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CA"/>
              <a:t>PowerConcepts.ca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2DBE18-B052-ED67-D48A-407ED20FB6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5AD8F-6B11-4580-BB36-4A0B3C8DF865}" type="slidenum">
              <a:rPr lang="en-CA" smtClean="0"/>
              <a:t>‹#›</a:t>
            </a:fld>
            <a:endParaRPr lang="en-CA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A82F9FAE-D94A-37C8-B4D9-1ADD757568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CA"/>
              <a:t>BCFHPS Conference</a:t>
            </a:r>
          </a:p>
        </p:txBody>
      </p:sp>
    </p:spTree>
    <p:extLst>
      <p:ext uri="{BB962C8B-B14F-4D97-AF65-F5344CB8AC3E}">
        <p14:creationId xmlns:p14="http://schemas.microsoft.com/office/powerpoint/2010/main" val="3863842322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CA"/>
              <a:t>BCFHPS Conference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87D83-D88E-4525-805D-3EADEB9346D0}" type="datetimeFigureOut">
              <a:rPr lang="en-CA" smtClean="0"/>
              <a:t>9/13/23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CA"/>
              <a:t>PowerConcepts.ca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4614F-C873-4339-B290-92AC8D6B9D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785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Getting set up</a:t>
            </a:r>
          </a:p>
          <a:p>
            <a:r>
              <a:rPr lang="en-CA"/>
              <a:t>If you have downloaded the file be sure to save the file to your desktop or somewhere convenient</a:t>
            </a:r>
          </a:p>
          <a:p>
            <a:r>
              <a:rPr lang="en-CA"/>
              <a:t>What is the keyboard shortcut to undo?  Ctrl Z will be your friend.</a:t>
            </a:r>
          </a:p>
          <a:p>
            <a:r>
              <a:rPr lang="en-CA"/>
              <a:t>Take a look at the “TABS”.  We will see context sensitive tabs always on the left.</a:t>
            </a:r>
          </a:p>
          <a:p>
            <a:r>
              <a:rPr lang="en-CA"/>
              <a:t>Ask for help on-line in chat or just put up your hand or throw something at me if you are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04614F-C873-4339-B290-92AC8D6B9DC5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27203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04614F-C873-4339-B290-92AC8D6B9DC5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55601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MUST be in normal view to use the designer</a:t>
            </a:r>
          </a:p>
          <a:p>
            <a:r>
              <a:rPr lang="en-CA"/>
              <a:t>Only do one slide at a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04614F-C873-4339-B290-92AC8D6B9DC5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63104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Get sub bullets to move independently by</a:t>
            </a:r>
            <a:r>
              <a:rPr lang="en-CA" baseline="0"/>
              <a:t> expanding Animation tab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04614F-C873-4339-B290-92AC8D6B9DC5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37455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Try Element in Series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04614F-C873-4339-B290-92AC8D6B9DC5}" type="slidenum">
              <a:rPr lang="en-CA" smtClean="0"/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26592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Go to View and Handout</a:t>
            </a:r>
            <a:r>
              <a:rPr lang="en-CA" baseline="0"/>
              <a:t> Master</a:t>
            </a:r>
          </a:p>
          <a:p>
            <a:r>
              <a:rPr lang="en-CA" baseline="0"/>
              <a:t>Go to View and Notes Master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04614F-C873-4339-B290-92AC8D6B9DC5}" type="slidenum">
              <a:rPr lang="en-CA" smtClean="0"/>
              <a:t>29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95654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Slide sorter view</a:t>
            </a:r>
          </a:p>
          <a:p>
            <a:r>
              <a:rPr lang="en-CA"/>
              <a:t>None on first and last</a:t>
            </a:r>
          </a:p>
          <a:p>
            <a:r>
              <a:rPr lang="en-CA"/>
              <a:t>None on others</a:t>
            </a:r>
            <a:r>
              <a:rPr lang="en-CA" baseline="0"/>
              <a:t> where you might pause</a:t>
            </a:r>
          </a:p>
          <a:p>
            <a:r>
              <a:rPr lang="en-CA" baseline="0"/>
              <a:t>Using “Just In Case” hidden slides</a:t>
            </a:r>
          </a:p>
          <a:p>
            <a:r>
              <a:rPr lang="en-CA" baseline="0"/>
              <a:t>Press H to show hidden slides</a:t>
            </a:r>
            <a:endParaRPr lang="en-CA"/>
          </a:p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04614F-C873-4339-B290-92AC8D6B9DC5}" type="slidenum">
              <a:rPr lang="en-CA" smtClean="0"/>
              <a:t>35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0813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baseline="0"/>
              <a:t>S for stop and start</a:t>
            </a:r>
          </a:p>
          <a:p>
            <a:r>
              <a:rPr lang="en-CA" baseline="0"/>
              <a:t>W or B for white or black</a:t>
            </a:r>
          </a:p>
          <a:p>
            <a:r>
              <a:rPr lang="en-CA"/>
              <a:t>Ctrl P for pen</a:t>
            </a:r>
          </a:p>
          <a:p>
            <a:r>
              <a:rPr lang="en-CA" baseline="0"/>
              <a:t>Ctrl A for arrow</a:t>
            </a:r>
          </a:p>
          <a:p>
            <a:r>
              <a:rPr lang="en-CA"/>
              <a:t>Ctrl H to hide</a:t>
            </a:r>
          </a:p>
          <a:p>
            <a:r>
              <a:rPr lang="en-CA" baseline="0"/>
              <a:t>F5 to start</a:t>
            </a:r>
          </a:p>
          <a:p>
            <a:r>
              <a:rPr lang="en-CA" baseline="0"/>
              <a:t>Any number and enter takes you to that slide</a:t>
            </a:r>
          </a:p>
          <a:p>
            <a:r>
              <a:rPr lang="en-CA" baseline="0"/>
              <a:t>H shows a hidden slide</a:t>
            </a:r>
          </a:p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04614F-C873-4339-B290-92AC8D6B9DC5}" type="slidenum">
              <a:rPr lang="en-CA" smtClean="0"/>
              <a:t>36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21905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04614F-C873-4339-B290-92AC8D6B9DC5}" type="slidenum">
              <a:rPr lang="en-CA" smtClean="0"/>
              <a:t>37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81636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Less is best.  Viewer</a:t>
            </a:r>
            <a:r>
              <a:rPr lang="en-CA" baseline="0"/>
              <a:t> word.  Just hooks.  They should be listening to you</a:t>
            </a:r>
            <a:endParaRPr lang="en-CA"/>
          </a:p>
          <a:p>
            <a:r>
              <a:rPr lang="en-CA"/>
              <a:t>One step at a time.  Keep the audience at the same place as you</a:t>
            </a:r>
          </a:p>
          <a:p>
            <a:r>
              <a:rPr lang="en-CA"/>
              <a:t>Talk</a:t>
            </a:r>
            <a:r>
              <a:rPr lang="en-CA" baseline="0"/>
              <a:t> to the audience. NOT to the screen</a:t>
            </a:r>
          </a:p>
          <a:p>
            <a:r>
              <a:rPr lang="en-CA" baseline="0"/>
              <a:t>Use the screen highlight tools</a:t>
            </a:r>
          </a:p>
          <a:p>
            <a:r>
              <a:rPr lang="en-CA" baseline="0"/>
              <a:t>Use timings to free you up and keep you on pace</a:t>
            </a:r>
          </a:p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04614F-C873-4339-B290-92AC8D6B9DC5}" type="slidenum">
              <a:rPr lang="en-CA" smtClean="0"/>
              <a:t>39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9705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/>
              <a:t>Many people make a PowerPoint by clicking on the slide and entering text and then adding a new slide and repeating the process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/>
              <a:t>Work in Outline view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/>
              <a:t>Go to end of this slide push enter and get a new bullet. Push tab and</a:t>
            </a:r>
            <a:r>
              <a:rPr lang="en-CA" baseline="0"/>
              <a:t> it demotes. Push Shift Tab to promote.  Keep doing Shift tab and it will eventually become a new slide.  Enter text and press enter to get a new slide.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baseline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baseline="0"/>
              <a:t>Enter always give you more of the same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baseline="0"/>
              <a:t>Tab and Shift tab demote and promote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baseline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baseline="0"/>
              <a:t>Alt and Shift and Arrow keys select current bullet and moves it in direction of arrow</a:t>
            </a:r>
            <a:endParaRPr lang="en-CA"/>
          </a:p>
          <a:p>
            <a:endParaRPr lang="en-CA"/>
          </a:p>
          <a:p>
            <a:r>
              <a:rPr lang="en-CA"/>
              <a:t>Group all files that end with an “*”  under the preceding</a:t>
            </a:r>
            <a:r>
              <a:rPr lang="en-CA" baseline="0"/>
              <a:t> heading</a:t>
            </a:r>
          </a:p>
          <a:p>
            <a:endParaRPr lang="en-CA" baseline="0"/>
          </a:p>
          <a:p>
            <a:r>
              <a:rPr lang="en-CA" baseline="0"/>
              <a:t>The do Ctrl H to find  and replace with nothing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04614F-C873-4339-B290-92AC8D6B9DC5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0936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 </a:t>
            </a:r>
            <a:r>
              <a:rPr lang="en-CA" dirty="0" err="1"/>
              <a:t>ggod</a:t>
            </a:r>
            <a:r>
              <a:rPr lang="en-CA" dirty="0"/>
              <a:t> idea to organize your presentation is to “Tell them what you are going to tell them.  Tell them. Tell them what you have told them.”</a:t>
            </a:r>
          </a:p>
          <a:p>
            <a:endParaRPr lang="en-CA" dirty="0"/>
          </a:p>
          <a:p>
            <a:r>
              <a:rPr lang="en-CA" dirty="0"/>
              <a:t>Auditory</a:t>
            </a:r>
            <a:r>
              <a:rPr lang="en-CA" baseline="0" dirty="0"/>
              <a:t> – Talking</a:t>
            </a:r>
          </a:p>
          <a:p>
            <a:r>
              <a:rPr lang="en-CA" baseline="0" dirty="0"/>
              <a:t>Visual – Presentation</a:t>
            </a:r>
          </a:p>
          <a:p>
            <a:r>
              <a:rPr lang="en-CA" baseline="0" dirty="0"/>
              <a:t>Kinesthetic – Use movement to highlight and bring focus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04614F-C873-4339-B290-92AC8D6B9DC5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3785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Add some new bullets</a:t>
            </a:r>
          </a:p>
          <a:p>
            <a:r>
              <a:rPr lang="en-CA" dirty="0"/>
              <a:t>First</a:t>
            </a:r>
            <a:r>
              <a:rPr lang="en-CA" baseline="0" dirty="0"/>
              <a:t> idea</a:t>
            </a:r>
          </a:p>
          <a:p>
            <a:r>
              <a:rPr lang="en-CA" baseline="0" dirty="0"/>
              <a:t>Second idea</a:t>
            </a:r>
          </a:p>
          <a:p>
            <a:r>
              <a:rPr lang="en-CA" baseline="0" dirty="0"/>
              <a:t>Go back and add sub points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04614F-C873-4339-B290-92AC8D6B9DC5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4027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latinLnBrk="0" hangingPunct="1"/>
            <a:r>
              <a:rPr lang="en-CA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on Picture to see “Picture</a:t>
            </a:r>
            <a:r>
              <a:rPr lang="en-CA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Format”</a:t>
            </a:r>
          </a:p>
          <a:p>
            <a:pPr rtl="0" eaLnBrk="1" latinLnBrk="0" hangingPunct="1"/>
            <a:r>
              <a:rPr lang="en-CA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Change frame</a:t>
            </a:r>
          </a:p>
          <a:p>
            <a:pPr rtl="0" eaLnBrk="1" latinLnBrk="0" hangingPunct="1"/>
            <a:r>
              <a:rPr lang="en-CA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</a:p>
          <a:p>
            <a:pPr rtl="0" eaLnBrk="1" latinLnBrk="0" hangingPunct="1"/>
            <a:r>
              <a:rPr lang="en-CA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Layer</a:t>
            </a:r>
          </a:p>
          <a:p>
            <a:pPr rtl="0" eaLnBrk="1" latinLnBrk="0" hangingPunct="1"/>
            <a:r>
              <a:rPr lang="en-CA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Compress – compress is very important to do at the end of completing a presentation to reduce file size</a:t>
            </a:r>
            <a:endParaRPr lang="en-CA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latinLnBrk="0" hangingPunct="1"/>
            <a:endParaRPr lang="en-CA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latinLnBrk="0" hangingPunct="1"/>
            <a:r>
              <a:rPr lang="en-CA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Resize from corner</a:t>
            </a:r>
          </a:p>
          <a:p>
            <a:pPr lvl="1"/>
            <a:r>
              <a:rPr lang="en-CA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Try holding Ctrl</a:t>
            </a:r>
          </a:p>
          <a:p>
            <a:pPr lvl="1"/>
            <a:r>
              <a:rPr lang="en-CA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Flip picture horizontally or vertically</a:t>
            </a:r>
            <a:r>
              <a:rPr lang="en-CA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with Ctrl and drag corner sideways or vertically past center of picture</a:t>
            </a:r>
            <a:endParaRPr lang="en-CA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endParaRPr lang="en-CA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latinLnBrk="0" hangingPunct="1"/>
            <a:r>
              <a:rPr lang="en-CA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Move with four-sided arrow</a:t>
            </a:r>
          </a:p>
          <a:p>
            <a:pPr lvl="1"/>
            <a:r>
              <a:rPr lang="en-CA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Try holding Shift</a:t>
            </a:r>
          </a:p>
          <a:p>
            <a:pPr lvl="1"/>
            <a:endParaRPr lang="en-CA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latinLnBrk="0" hangingPunct="1"/>
            <a:r>
              <a:rPr lang="en-CA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Pictures from Insert tab</a:t>
            </a:r>
          </a:p>
          <a:p>
            <a:pPr lvl="1"/>
            <a:r>
              <a:rPr lang="en-CA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Try STOCK, web or on computer</a:t>
            </a:r>
          </a:p>
          <a:p>
            <a:pPr lvl="1"/>
            <a:r>
              <a:rPr lang="en-CA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 this slide when complete and remove pictures from</a:t>
            </a:r>
            <a:r>
              <a:rPr lang="en-CA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first one and text from second one</a:t>
            </a:r>
            <a:endParaRPr lang="en-CA" dirty="0">
              <a:effectLst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04614F-C873-4339-B290-92AC8D6B9DC5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8258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When done copy the slide and Delete video from first and text from</a:t>
            </a:r>
            <a:r>
              <a:rPr lang="en-CA" baseline="0" dirty="0"/>
              <a:t> second one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04614F-C873-4339-B290-92AC8D6B9DC5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35175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When done copy</a:t>
            </a:r>
            <a:r>
              <a:rPr lang="en-CA" baseline="0"/>
              <a:t> the slide and delete smart art from first and text from second</a:t>
            </a:r>
          </a:p>
          <a:p>
            <a:endParaRPr lang="en-CA" baseline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/>
              <a:t>Be sure</a:t>
            </a:r>
            <a:r>
              <a:rPr lang="en-CA" baseline="0"/>
              <a:t> to start one from scratch using a blank slide</a:t>
            </a:r>
            <a:endParaRPr lang="en-CA"/>
          </a:p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04614F-C873-4339-B290-92AC8D6B9DC5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7778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Insert Table on Insert Tab.  Various</a:t>
            </a:r>
            <a:r>
              <a:rPr lang="en-CA" baseline="0" dirty="0"/>
              <a:t> options to size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04614F-C873-4339-B290-92AC8D6B9DC5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42929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Total the table</a:t>
            </a:r>
          </a:p>
          <a:p>
            <a:r>
              <a:rPr lang="en-CA" dirty="0"/>
              <a:t>Add a</a:t>
            </a:r>
            <a:r>
              <a:rPr lang="en-CA" baseline="0" dirty="0"/>
              <a:t> total to the left and resize the table with black handles and then exit and then resize with white handles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04614F-C873-4339-B290-92AC8D6B9DC5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4235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DCB0D-CF55-5AA2-C725-10DB27548C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817C15-F68A-DAC0-235B-F9EB75301D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01A80-2A6B-5975-4D72-A8F26601A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8A2D6-1005-4DEF-86F2-BDEBC49CDCCE}" type="datetimeFigureOut">
              <a:rPr lang="en-CA" smtClean="0"/>
              <a:t>9/13/23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C1159-37CF-92FD-69A2-329F2F35A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DC263-54C2-FC1B-0286-05DBB64FD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DE4C-75BD-4300-9A35-C572008DB7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4627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C01DA-BCD6-B64A-8F1E-5D2ABF177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DA1B3B-6C9C-49B2-E487-CD2950FDD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3C3E7-23AB-9878-A0D9-5858019FF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8A2D6-1005-4DEF-86F2-BDEBC49CDCCE}" type="datetimeFigureOut">
              <a:rPr lang="en-CA" smtClean="0"/>
              <a:t>9/13/23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B68BE-06FF-2E49-2C81-61B7F69D8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AD14B-F831-4A0A-2DFC-4F1FE1261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DE4C-75BD-4300-9A35-C572008DB7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3150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CD4213-B80D-4D33-7C6E-1C443AD035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02F5A2-5FFD-FD19-EEA6-AACDD36B8A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65C281-A0F7-ABA1-483C-6127BBA09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8A2D6-1005-4DEF-86F2-BDEBC49CDCCE}" type="datetimeFigureOut">
              <a:rPr lang="en-CA" smtClean="0"/>
              <a:t>9/13/23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C694F-3FCF-43EE-1D9D-07D5587DE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CD808B-D038-B41A-E7B1-3E2CCB08F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DE4C-75BD-4300-9A35-C572008DB7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1441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FB828-B171-DD61-812D-CEE1F5933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E47C4-B78C-8139-5862-B04DA682B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58F87-F3F5-B314-CBDE-8ED7C1AE6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8A2D6-1005-4DEF-86F2-BDEBC49CDCCE}" type="datetimeFigureOut">
              <a:rPr lang="en-CA" smtClean="0"/>
              <a:t>9/13/23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1ED18-26CD-7294-F060-375A49953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PowerConcepts PowerPoint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0288E-E338-28C2-131E-17191AC69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DE4C-75BD-4300-9A35-C572008DB7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8434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3ED2E-0AA5-1566-B213-1B90D1921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157352-D38C-5B05-D046-170CF507EF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500DD-FFC8-8F7A-9494-C18869D71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8A2D6-1005-4DEF-86F2-BDEBC49CDCCE}" type="datetimeFigureOut">
              <a:rPr lang="en-CA" smtClean="0"/>
              <a:t>9/13/23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8CC33F-BB74-D56F-8B30-7CFDF86C3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65C4A-3DED-93D5-4444-6F6074EA0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DE4C-75BD-4300-9A35-C572008DB7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7719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FB0F5-AE83-2F67-D0DE-23D781809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2E3D2-D198-D556-5FBD-383F8140A6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DF56DB-0FD4-2903-7D01-6E3D67D787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226487-4F50-143A-6DEA-EEB7C7A74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8A2D6-1005-4DEF-86F2-BDEBC49CDCCE}" type="datetimeFigureOut">
              <a:rPr lang="en-CA" smtClean="0"/>
              <a:t>9/13/23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6874D1-63B4-581B-A63D-FFF9CAEF3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5A7FC9-BF92-F544-F78B-611F8F982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DE4C-75BD-4300-9A35-C572008DB7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9481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4E534-6331-7459-1325-D45DE4810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5AD46D-BAC3-8CA2-80D7-156D4D2BD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275EBF-1384-4598-9319-D550882B6A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52002E-EC17-3307-61A9-6B12ECFE2A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E3C451-7AA2-FF14-5EEB-7C510EB5F9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08EEAF-020B-A3A3-267A-ED67E6269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8A2D6-1005-4DEF-86F2-BDEBC49CDCCE}" type="datetimeFigureOut">
              <a:rPr lang="en-CA" smtClean="0"/>
              <a:t>9/13/23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D86150-F887-01D4-C5D4-A3FB938E0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FD2299-CAC8-8CDB-7237-8FCE415F1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DE4C-75BD-4300-9A35-C572008DB7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626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36AA3-ED9B-CDFD-7505-0557ADB81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B35924-A2F8-A4B7-D5F3-85128D5D0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8A2D6-1005-4DEF-86F2-BDEBC49CDCCE}" type="datetimeFigureOut">
              <a:rPr lang="en-CA" smtClean="0"/>
              <a:t>9/13/23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6EF484-C2B8-7CFB-8DFC-536FF0500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2DF5E4-4886-26E0-F506-5CEABC17C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DE4C-75BD-4300-9A35-C572008DB7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9312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B81115-C602-BE46-AACC-DCF877D10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8A2D6-1005-4DEF-86F2-BDEBC49CDCCE}" type="datetimeFigureOut">
              <a:rPr lang="en-CA" smtClean="0"/>
              <a:t>9/13/23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5779FD-10C8-E9AD-F225-569D28EC2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9A72D7-2418-D893-911D-29CC2DF9D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DE4C-75BD-4300-9A35-C572008DB7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6553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7CF4B-1655-4304-D4CC-0F408C9A8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910F0-DF1E-35D2-4CE6-5A5AF55D8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8D4C9E-EF30-DE92-2B67-7E3CD3D86E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739C03-E210-D061-AE6F-6AC65A20C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8A2D6-1005-4DEF-86F2-BDEBC49CDCCE}" type="datetimeFigureOut">
              <a:rPr lang="en-CA" smtClean="0"/>
              <a:t>9/13/23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456BD0-83AD-8C72-6BEE-F427C37CE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1A2915-FE1C-D743-112E-1D7E8B004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DE4C-75BD-4300-9A35-C572008DB7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2690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93824-38E3-FE53-95B1-BA69285B7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21C1FF-535E-F415-F687-46DE0B5CB5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63DA58-FD85-630F-206C-87598DA0C2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D1531-2E37-AD58-CD3A-C16358A73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8A2D6-1005-4DEF-86F2-BDEBC49CDCCE}" type="datetimeFigureOut">
              <a:rPr lang="en-CA" smtClean="0"/>
              <a:t>9/13/23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EF9483-86A5-4060-6918-3C4D904D4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A09FC1-4E3D-1E6A-620B-E7943939E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DE4C-75BD-4300-9A35-C572008DB7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724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C9E2E0-D009-2884-0195-AC8BB8D64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919808-8C56-D1B3-D770-6987B4EA7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30729-637D-C01F-81FF-9406A16DD6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8A2D6-1005-4DEF-86F2-BDEBC49CDCCE}" type="datetimeFigureOut">
              <a:rPr lang="en-CA" smtClean="0"/>
              <a:t>9/13/23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7EB52-EF9F-6E86-BD26-645DEFCB26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/>
              <a:t>PowerConcepts PowerPoint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5FD49-78F3-E408-60AC-AAB05C7B1E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EDE4C-75BD-4300-9A35-C572008DB7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547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werconcepts.ca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9DAD2-B70A-8A08-6169-E1C00363D4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/>
              <a:t>Creating</a:t>
            </a:r>
            <a:r>
              <a:rPr lang="en-CA" baseline="0"/>
              <a:t> a Great PowerPoint Presentation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EB3090-72C7-9342-E572-A9FC278B0A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/>
              <a:t>Presented by Frank Byl </a:t>
            </a:r>
            <a:br>
              <a:rPr lang="en-CA"/>
            </a:br>
            <a:r>
              <a:rPr lang="en-CA"/>
              <a:t>PowerConcepts</a:t>
            </a:r>
          </a:p>
        </p:txBody>
      </p:sp>
    </p:spTree>
    <p:extLst>
      <p:ext uri="{BB962C8B-B14F-4D97-AF65-F5344CB8AC3E}">
        <p14:creationId xmlns:p14="http://schemas.microsoft.com/office/powerpoint/2010/main" val="3103953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CFD3F-0EC0-2C4D-64D8-334D72408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CA"/>
              <a:t>Video*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BA49A-9615-CA13-21F2-B9DC63AA8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5908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6F7E9-97AA-872C-E5D5-C6718BCC5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CA"/>
              <a:t>Smart Art*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12ED9-3878-1CFD-9471-4D7D1FAD9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181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D0248-9CA7-F772-32A1-F48592295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CA"/>
              <a:t>Table*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6EA42-3741-C0AC-FDD9-C3C2DE689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6433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A1658-00FC-C4CE-F797-3F6826199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CA"/>
              <a:t>Charts*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92398-F7EF-33A3-5630-CA2E641A9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6998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733E6-F41F-6480-1E14-ED81064EE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CA" dirty="0"/>
              <a:t>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B5D77-0A89-8350-446C-F1210C509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eaLnBrk="1" latinLnBrk="0" hangingPunct="1"/>
            <a:r>
              <a:rPr lang="en-CA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Bullets</a:t>
            </a:r>
            <a:endParaRPr lang="en-CA" sz="2800" dirty="0">
              <a:effectLst/>
            </a:endParaRPr>
          </a:p>
          <a:p>
            <a:pPr lvl="1" rtl="0" eaLnBrk="1" latinLnBrk="0" hangingPunct="1"/>
            <a:r>
              <a:rPr lang="en-CA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 bullets</a:t>
            </a:r>
          </a:p>
          <a:p>
            <a:pPr lvl="0" rtl="0" eaLnBrk="1" latinLnBrk="0" hangingPunct="1"/>
            <a:r>
              <a:rPr lang="en-CA" dirty="0">
                <a:effectLst/>
              </a:rPr>
              <a:t>Max of 6</a:t>
            </a:r>
          </a:p>
        </p:txBody>
      </p:sp>
    </p:spTree>
    <p:extLst>
      <p:ext uri="{BB962C8B-B14F-4D97-AF65-F5344CB8AC3E}">
        <p14:creationId xmlns:p14="http://schemas.microsoft.com/office/powerpoint/2010/main" val="3971241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87544-F870-11FA-E0B7-48F9C8604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CA" dirty="0"/>
              <a:t>Pictures</a:t>
            </a:r>
          </a:p>
        </p:txBody>
      </p:sp>
      <p:pic>
        <p:nvPicPr>
          <p:cNvPr id="5" name="Content Placeholder 4" descr="Sailboats in sailing competitions">
            <a:extLst>
              <a:ext uri="{FF2B5EF4-FFF2-40B4-BE49-F238E27FC236}">
                <a16:creationId xmlns:a16="http://schemas.microsoft.com/office/drawing/2014/main" id="{C755FB3E-4E7B-901E-FB4D-23D6FA8E0E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16887" y="3289096"/>
            <a:ext cx="4314216" cy="2876144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CB852B3-39E2-66E3-10FE-09B1DD005D9B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593514" y="1693253"/>
            <a:ext cx="5181600" cy="4351337"/>
          </a:xfrm>
        </p:spPr>
        <p:txBody>
          <a:bodyPr>
            <a:normAutofit lnSpcReduction="10000"/>
          </a:bodyPr>
          <a:lstStyle/>
          <a:p>
            <a:pPr rtl="0" eaLnBrk="1" latinLnBrk="0" hangingPunct="1"/>
            <a:r>
              <a:rPr lang="en-CA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Pictures from Insert tab</a:t>
            </a:r>
          </a:p>
          <a:p>
            <a:pPr lvl="1"/>
            <a:r>
              <a:rPr lang="en-CA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Try Stock, web or on computer</a:t>
            </a:r>
          </a:p>
          <a:p>
            <a:pPr rtl="0" eaLnBrk="1" latinLnBrk="0" hangingPunct="1"/>
            <a:r>
              <a:rPr lang="en-CA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Resize from corner</a:t>
            </a:r>
          </a:p>
          <a:p>
            <a:pPr lvl="1"/>
            <a:r>
              <a:rPr lang="en-CA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Try holding Ctrl</a:t>
            </a:r>
          </a:p>
          <a:p>
            <a:pPr rtl="0" eaLnBrk="1" latinLnBrk="0" hangingPunct="1"/>
            <a:r>
              <a:rPr lang="en-CA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Move with four-sided arrow</a:t>
            </a:r>
          </a:p>
          <a:p>
            <a:pPr lvl="1"/>
            <a:r>
              <a:rPr lang="en-CA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Try holding Shift</a:t>
            </a:r>
          </a:p>
          <a:p>
            <a:pPr rtl="0" eaLnBrk="1" latinLnBrk="0" hangingPunct="1"/>
            <a:r>
              <a:rPr lang="en-CA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Right click for options</a:t>
            </a:r>
          </a:p>
          <a:p>
            <a:pPr rtl="0" eaLnBrk="1" latinLnBrk="0" hangingPunct="1"/>
            <a:r>
              <a:rPr lang="en-CA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Picture Format toolbar options</a:t>
            </a:r>
          </a:p>
          <a:p>
            <a:pPr lvl="1"/>
            <a:r>
              <a:rPr lang="en-CA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Try Compress pictures</a:t>
            </a:r>
          </a:p>
          <a:p>
            <a:pPr lvl="1"/>
            <a:r>
              <a:rPr lang="en-CA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Try various picture frames</a:t>
            </a:r>
            <a:endParaRPr lang="en-CA">
              <a:effectLst/>
            </a:endParaRPr>
          </a:p>
        </p:txBody>
      </p:sp>
      <p:pic>
        <p:nvPicPr>
          <p:cNvPr id="7" name="Picture 6" descr="Ropes on boat">
            <a:extLst>
              <a:ext uri="{FF2B5EF4-FFF2-40B4-BE49-F238E27FC236}">
                <a16:creationId xmlns:a16="http://schemas.microsoft.com/office/drawing/2014/main" id="{AF8B7208-36DF-BFD9-EA60-A950381736A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0408" y="600791"/>
            <a:ext cx="4342413" cy="2876144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65340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35BC6-CA4C-1A9A-6156-4539FA752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CA" dirty="0"/>
              <a:t>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504F0-0FE5-2974-5B63-32B1A736C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815687" cy="4351338"/>
          </a:xfrm>
        </p:spPr>
        <p:txBody>
          <a:bodyPr>
            <a:normAutofit/>
          </a:bodyPr>
          <a:lstStyle/>
          <a:p>
            <a:pPr lvl="0"/>
            <a:r>
              <a:rPr lang="en-CA"/>
              <a:t>Copy this </a:t>
            </a:r>
            <a:r>
              <a:rPr lang="en-CA" err="1"/>
              <a:t>url</a:t>
            </a:r>
            <a:r>
              <a:rPr lang="en-CA"/>
              <a:t> https://youtu.be/QRg5PGNmLA0?si=TQ3wG8AnOSsG4SjH</a:t>
            </a:r>
          </a:p>
          <a:p>
            <a:r>
              <a:rPr lang="en-CA"/>
              <a:t>Go to Insert tab</a:t>
            </a:r>
          </a:p>
          <a:p>
            <a:pPr lvl="0"/>
            <a:r>
              <a:rPr lang="en-CA"/>
              <a:t>Go Insert a video</a:t>
            </a:r>
          </a:p>
          <a:p>
            <a:pPr lvl="0"/>
            <a:r>
              <a:rPr lang="en-CA"/>
              <a:t>Online video</a:t>
            </a:r>
          </a:p>
          <a:p>
            <a:pPr lvl="0"/>
            <a:r>
              <a:rPr lang="en-CA"/>
              <a:t>Paste the URL</a:t>
            </a:r>
          </a:p>
          <a:p>
            <a:pPr lvl="0"/>
            <a:r>
              <a:rPr lang="en-CA"/>
              <a:t>Resize the video</a:t>
            </a:r>
          </a:p>
        </p:txBody>
      </p:sp>
    </p:spTree>
    <p:extLst>
      <p:ext uri="{BB962C8B-B14F-4D97-AF65-F5344CB8AC3E}">
        <p14:creationId xmlns:p14="http://schemas.microsoft.com/office/powerpoint/2010/main" val="35668474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70F50B6-223E-B783-BDE0-48CEDC63E4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3138" y="1690688"/>
            <a:ext cx="2657846" cy="2305372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5998107-06F9-FFD8-DFF4-4EFBA5C5714E}"/>
              </a:ext>
            </a:extLst>
          </p:cNvPr>
          <p:cNvSpPr/>
          <p:nvPr/>
        </p:nvSpPr>
        <p:spPr>
          <a:xfrm>
            <a:off x="7948246" y="3200400"/>
            <a:ext cx="750277" cy="726831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3A0EF8D-8BCD-6A1C-3630-ADD1B23DFAB5}"/>
              </a:ext>
            </a:extLst>
          </p:cNvPr>
          <p:cNvCxnSpPr/>
          <p:nvPr/>
        </p:nvCxnSpPr>
        <p:spPr>
          <a:xfrm>
            <a:off x="5818863" y="3151188"/>
            <a:ext cx="1859752" cy="27781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5538849-E27B-F960-824D-8A8BBBB3B91A}"/>
              </a:ext>
            </a:extLst>
          </p:cNvPr>
          <p:cNvCxnSpPr/>
          <p:nvPr/>
        </p:nvCxnSpPr>
        <p:spPr>
          <a:xfrm flipV="1">
            <a:off x="3376246" y="2843374"/>
            <a:ext cx="3153508" cy="7231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877AD14-3A1A-BF23-37E4-920C78E5C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rtl="0" eaLnBrk="1" latinLnBrk="0" hangingPunct="1"/>
            <a:r>
              <a:rPr lang="en-CA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 copy all these bullets</a:t>
            </a:r>
            <a:endParaRPr lang="en-CA" sz="2800">
              <a:effectLst/>
            </a:endParaRPr>
          </a:p>
          <a:p>
            <a:pPr lvl="1"/>
            <a:r>
              <a:rPr lang="en-CA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Insert</a:t>
            </a:r>
            <a:r>
              <a:rPr lang="en-CA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Smart Art</a:t>
            </a:r>
            <a:endParaRPr lang="en-CA">
              <a:effectLst/>
            </a:endParaRPr>
          </a:p>
          <a:p>
            <a:pPr lvl="1"/>
            <a:r>
              <a:rPr lang="en-CA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Process</a:t>
            </a:r>
            <a:endParaRPr lang="en-CA">
              <a:effectLst/>
            </a:endParaRPr>
          </a:p>
          <a:p>
            <a:pPr lvl="1"/>
            <a:r>
              <a:rPr lang="en-CA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Continuous Block</a:t>
            </a:r>
            <a:endParaRPr lang="en-CA">
              <a:effectLst/>
            </a:endParaRPr>
          </a:p>
          <a:p>
            <a:pPr lvl="1"/>
            <a:r>
              <a:rPr lang="en-CA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Paste  Into text box </a:t>
            </a:r>
            <a:endParaRPr lang="en-CA">
              <a:effectLst/>
            </a:endParaRPr>
          </a:p>
          <a:p>
            <a:pPr lvl="1"/>
            <a:r>
              <a:rPr lang="en-CA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Alt Shift and Arrow to move</a:t>
            </a:r>
            <a:endParaRPr lang="en-CA">
              <a:effectLst/>
            </a:endParaRPr>
          </a:p>
          <a:p>
            <a:pPr lvl="1"/>
            <a:r>
              <a:rPr lang="en-CA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 the Smart Art</a:t>
            </a:r>
            <a:endParaRPr lang="en-CA">
              <a:effectLst/>
            </a:endParaRPr>
          </a:p>
          <a:p>
            <a:pPr lvl="1"/>
            <a:r>
              <a:rPr lang="en-CA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endParaRPr lang="en-CA">
              <a:effectLst/>
            </a:endParaRPr>
          </a:p>
          <a:p>
            <a:pPr lvl="1"/>
            <a:r>
              <a:rPr lang="en-CA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Shapes</a:t>
            </a:r>
          </a:p>
          <a:p>
            <a:pPr lvl="1"/>
            <a:r>
              <a:rPr lang="en-CA"/>
              <a:t>Change Smart Art Entirely</a:t>
            </a:r>
          </a:p>
          <a:p>
            <a:pPr lvl="1"/>
            <a:r>
              <a:rPr lang="en-CA">
                <a:effectLst/>
              </a:rPr>
              <a:t>Use </a:t>
            </a:r>
            <a:r>
              <a:rPr lang="en-CA" b="1">
                <a:effectLst/>
              </a:rPr>
              <a:t>Smart Art </a:t>
            </a:r>
            <a:r>
              <a:rPr lang="en-CA">
                <a:effectLst/>
              </a:rPr>
              <a:t>Ribbon (Tab)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85F940F-DE96-17D6-A842-C37B5CB07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Smart Art</a:t>
            </a:r>
          </a:p>
        </p:txBody>
      </p:sp>
    </p:spTree>
    <p:extLst>
      <p:ext uri="{BB962C8B-B14F-4D97-AF65-F5344CB8AC3E}">
        <p14:creationId xmlns:p14="http://schemas.microsoft.com/office/powerpoint/2010/main" val="39958642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429F4-4F9B-9952-9D31-008A4196E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New Smart Art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6C7FA4-D98D-C37E-1364-ADFEE5734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63251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8F6E2-ED3F-151E-A24E-425ED79C0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CA" dirty="0"/>
              <a:t>Table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0A7A487-64B1-E92F-611E-62397FA889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3773530"/>
              </p:ext>
            </p:extLst>
          </p:nvPr>
        </p:nvGraphicFramePr>
        <p:xfrm>
          <a:off x="838200" y="1825625"/>
          <a:ext cx="10036128" cy="1705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9032">
                  <a:extLst>
                    <a:ext uri="{9D8B030D-6E8A-4147-A177-3AD203B41FA5}">
                      <a16:colId xmlns:a16="http://schemas.microsoft.com/office/drawing/2014/main" val="1923523211"/>
                    </a:ext>
                  </a:extLst>
                </a:gridCol>
                <a:gridCol w="2509032">
                  <a:extLst>
                    <a:ext uri="{9D8B030D-6E8A-4147-A177-3AD203B41FA5}">
                      <a16:colId xmlns:a16="http://schemas.microsoft.com/office/drawing/2014/main" val="2933231073"/>
                    </a:ext>
                  </a:extLst>
                </a:gridCol>
                <a:gridCol w="1585545">
                  <a:extLst>
                    <a:ext uri="{9D8B030D-6E8A-4147-A177-3AD203B41FA5}">
                      <a16:colId xmlns:a16="http://schemas.microsoft.com/office/drawing/2014/main" val="3896159725"/>
                    </a:ext>
                  </a:extLst>
                </a:gridCol>
                <a:gridCol w="3432519">
                  <a:extLst>
                    <a:ext uri="{9D8B030D-6E8A-4147-A177-3AD203B41FA5}">
                      <a16:colId xmlns:a16="http://schemas.microsoft.com/office/drawing/2014/main" val="1040279673"/>
                    </a:ext>
                  </a:extLst>
                </a:gridCol>
              </a:tblGrid>
              <a:tr h="426341">
                <a:tc>
                  <a:txBody>
                    <a:bodyPr/>
                    <a:lstStyle/>
                    <a:p>
                      <a:r>
                        <a:rPr lang="en-CA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/>
                        <a:t>Dept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/>
                        <a:t>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84180"/>
                  </a:ext>
                </a:extLst>
              </a:tr>
              <a:tr h="426341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611093"/>
                  </a:ext>
                </a:extLst>
              </a:tr>
              <a:tr h="426341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71598"/>
                  </a:ext>
                </a:extLst>
              </a:tr>
              <a:tr h="426341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960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7166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D79FA-B623-B189-BAD5-7246039F3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Organize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AD3EA-AD3A-792A-D48C-0155DFF11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CA"/>
              <a:t>Use View/Outline View</a:t>
            </a:r>
          </a:p>
          <a:p>
            <a:pPr lvl="1"/>
            <a:r>
              <a:rPr lang="en-CA"/>
              <a:t>Don’t type on the screen </a:t>
            </a:r>
          </a:p>
          <a:p>
            <a:pPr lvl="1"/>
            <a:r>
              <a:rPr lang="en-CA"/>
              <a:t>Use  tab</a:t>
            </a:r>
            <a:r>
              <a:rPr lang="en-CA" baseline="0"/>
              <a:t> and shift tab</a:t>
            </a:r>
          </a:p>
          <a:p>
            <a:pPr lvl="1"/>
            <a:r>
              <a:rPr lang="en-CA" baseline="0"/>
              <a:t>Use Alt  Shift and Arrow keys</a:t>
            </a:r>
          </a:p>
          <a:p>
            <a:pPr lvl="1"/>
            <a:r>
              <a:rPr lang="en-CA" baseline="0"/>
              <a:t>Max five lines per page</a:t>
            </a:r>
          </a:p>
        </p:txBody>
      </p:sp>
    </p:spTree>
    <p:extLst>
      <p:ext uri="{BB962C8B-B14F-4D97-AF65-F5344CB8AC3E}">
        <p14:creationId xmlns:p14="http://schemas.microsoft.com/office/powerpoint/2010/main" val="28709071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D75CD-8325-B6B7-BFB2-F78F369F0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Excel Table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F34940-439B-DD36-E151-4DA6BA933969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3816776"/>
              </p:ext>
            </p:extLst>
          </p:nvPr>
        </p:nvGraphicFramePr>
        <p:xfrm>
          <a:off x="914399" y="2401887"/>
          <a:ext cx="10006377" cy="3016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3665176" imgH="1104847" progId="Excel.Sheet.12">
                  <p:embed/>
                </p:oleObj>
              </mc:Choice>
              <mc:Fallback>
                <p:oleObj name="Worksheet" r:id="rId3" imgW="3665176" imgH="1104847" progId="Excel.Sheet.12">
                  <p:embed/>
                  <p:pic>
                    <p:nvPicPr>
                      <p:cNvPr id="4" name="Content Placeholder 3">
                        <a:extLst>
                          <a:ext uri="{FF2B5EF4-FFF2-40B4-BE49-F238E27FC236}">
                            <a16:creationId xmlns:a16="http://schemas.microsoft.com/office/drawing/2014/main" id="{A9F34940-439B-DD36-E151-4DA6BA93396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399" y="2401887"/>
                        <a:ext cx="10006377" cy="30162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27655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ECB3B-9FE4-147F-5EB0-48AB46D8E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CA"/>
              <a:t>Charts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01AD160-9835-0511-8964-BCB470860B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4320739"/>
              </p:ext>
            </p:extLst>
          </p:nvPr>
        </p:nvGraphicFramePr>
        <p:xfrm>
          <a:off x="4454768" y="1825625"/>
          <a:ext cx="689903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6CFF72F-B20C-7DC7-DBCF-0F2280D7594A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643094" y="1825625"/>
            <a:ext cx="3079593" cy="4351338"/>
          </a:xfrm>
        </p:spPr>
        <p:txBody>
          <a:bodyPr/>
          <a:lstStyle/>
          <a:p>
            <a:r>
              <a:rPr lang="en-CA"/>
              <a:t>Select chart</a:t>
            </a:r>
          </a:p>
          <a:p>
            <a:r>
              <a:rPr lang="en-CA"/>
              <a:t>To see Chart Tab</a:t>
            </a:r>
          </a:p>
          <a:p>
            <a:r>
              <a:rPr lang="en-CA" baseline="0"/>
              <a:t>Notice</a:t>
            </a:r>
            <a:r>
              <a:rPr lang="en-CA"/>
              <a:t> options</a:t>
            </a:r>
          </a:p>
          <a:p>
            <a:r>
              <a:rPr lang="en-CA" baseline="0"/>
              <a:t>Edit</a:t>
            </a:r>
            <a:r>
              <a:rPr lang="en-CA"/>
              <a:t> data</a:t>
            </a:r>
          </a:p>
          <a:p>
            <a:r>
              <a:rPr lang="en-CA" baseline="0"/>
              <a:t>Enter</a:t>
            </a:r>
            <a:r>
              <a:rPr lang="en-CA"/>
              <a:t> Fraser data</a:t>
            </a:r>
          </a:p>
          <a:p>
            <a:r>
              <a:rPr lang="en-CA" baseline="0"/>
              <a:t>Change</a:t>
            </a:r>
            <a:r>
              <a:rPr lang="en-CA"/>
              <a:t> format</a:t>
            </a:r>
          </a:p>
          <a:p>
            <a:r>
              <a:rPr lang="en-CA" baseline="0"/>
              <a:t>Change</a:t>
            </a:r>
            <a:r>
              <a:rPr lang="en-CA"/>
              <a:t> chart</a:t>
            </a:r>
          </a:p>
          <a:p>
            <a:r>
              <a:rPr lang="en-CA"/>
              <a:t>Change it back</a:t>
            </a:r>
            <a:endParaRPr lang="en-CA" baseline="0"/>
          </a:p>
        </p:txBody>
      </p:sp>
    </p:spTree>
    <p:extLst>
      <p:ext uri="{BB962C8B-B14F-4D97-AF65-F5344CB8AC3E}">
        <p14:creationId xmlns:p14="http://schemas.microsoft.com/office/powerpoint/2010/main" val="81061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96A76-3B72-68AB-176E-62BE1E489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3214B-27EA-5FF6-81B1-A7748433E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/>
              <a:t>Switch</a:t>
            </a:r>
            <a:r>
              <a:rPr lang="en-CA" baseline="0"/>
              <a:t> to normal view</a:t>
            </a:r>
          </a:p>
          <a:p>
            <a:r>
              <a:rPr lang="en-CA" baseline="0"/>
              <a:t>Select Design</a:t>
            </a:r>
          </a:p>
          <a:p>
            <a:pPr lvl="1"/>
            <a:r>
              <a:rPr lang="en-CA"/>
              <a:t>Change colors</a:t>
            </a:r>
          </a:p>
          <a:p>
            <a:pPr lvl="1"/>
            <a:r>
              <a:rPr lang="en-CA" baseline="0"/>
              <a:t>Change</a:t>
            </a:r>
            <a:r>
              <a:rPr lang="en-CA"/>
              <a:t> fonts</a:t>
            </a:r>
            <a:endParaRPr lang="en-CA" baseline="0"/>
          </a:p>
          <a:p>
            <a:r>
              <a:rPr lang="en-CA" baseline="0"/>
              <a:t>Then Select Design/Designer</a:t>
            </a:r>
          </a:p>
          <a:p>
            <a:r>
              <a:rPr lang="en-CA" baseline="0"/>
              <a:t>Only one slide at a time</a:t>
            </a:r>
          </a:p>
        </p:txBody>
      </p:sp>
    </p:spTree>
    <p:extLst>
      <p:ext uri="{BB962C8B-B14F-4D97-AF65-F5344CB8AC3E}">
        <p14:creationId xmlns:p14="http://schemas.microsoft.com/office/powerpoint/2010/main" val="15770526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A252A-EB05-04BE-8890-35573CFE0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Movement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517DC-A4EA-5873-9C05-0E14EDE06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24583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E2E8D-E56B-CD43-9D44-1B1C61579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CA"/>
              <a:t>Animation*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F1F42-4AD9-5189-3144-C11A98ABA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81200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2FA52-3AB9-2DD9-EFE7-2A0F51E66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CA"/>
              <a:t>Transitions*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E1C03-2E2B-8357-DD8F-67CE40CE6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52080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5CCDF-1117-6755-46BC-ED4DDF050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Transition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3C551-2EAB-5FED-FD5E-FB6934E90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In Slide Sorter View</a:t>
            </a:r>
          </a:p>
          <a:p>
            <a:pPr lvl="0"/>
            <a:r>
              <a:rPr lang="en-CA"/>
              <a:t>Go to Transitions and choose</a:t>
            </a:r>
          </a:p>
          <a:p>
            <a:pPr lvl="0"/>
            <a:r>
              <a:rPr lang="en-CA"/>
              <a:t>Note duration options</a:t>
            </a:r>
          </a:p>
        </p:txBody>
      </p:sp>
    </p:spTree>
    <p:extLst>
      <p:ext uri="{BB962C8B-B14F-4D97-AF65-F5344CB8AC3E}">
        <p14:creationId xmlns:p14="http://schemas.microsoft.com/office/powerpoint/2010/main" val="18785905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29D34-649C-9C98-B4C0-7666A354E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Animation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E896C-92C4-E415-E3B8-6F90C2D25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Must be in slide</a:t>
            </a:r>
            <a:r>
              <a:rPr lang="en-CA" baseline="0"/>
              <a:t> view</a:t>
            </a:r>
          </a:p>
          <a:p>
            <a:pPr lvl="0"/>
            <a:r>
              <a:rPr lang="en-CA" baseline="0"/>
              <a:t>Select Animation</a:t>
            </a:r>
          </a:p>
          <a:p>
            <a:pPr lvl="0"/>
            <a:r>
              <a:rPr lang="en-CA" baseline="0"/>
              <a:t>Note duration</a:t>
            </a:r>
          </a:p>
          <a:p>
            <a:pPr lvl="0"/>
            <a:r>
              <a:rPr lang="en-CA"/>
              <a:t>Turn on Animation Pane</a:t>
            </a:r>
          </a:p>
          <a:p>
            <a:pPr lvl="1"/>
            <a:r>
              <a:rPr lang="en-CA"/>
              <a:t>Expand and collapse</a:t>
            </a:r>
          </a:p>
          <a:p>
            <a:pPr lvl="1"/>
            <a:r>
              <a:rPr lang="en-CA"/>
              <a:t>Note options on each bullet</a:t>
            </a:r>
          </a:p>
        </p:txBody>
      </p:sp>
    </p:spTree>
    <p:extLst>
      <p:ext uri="{BB962C8B-B14F-4D97-AF65-F5344CB8AC3E}">
        <p14:creationId xmlns:p14="http://schemas.microsoft.com/office/powerpoint/2010/main" val="19086759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ECB3B-9FE4-147F-5EB0-48AB46D8E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CA"/>
              <a:t>Animating Charts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01AD160-9835-0511-8964-BCB470860B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0577228"/>
              </p:ext>
            </p:extLst>
          </p:nvPr>
        </p:nvGraphicFramePr>
        <p:xfrm>
          <a:off x="4454768" y="1255594"/>
          <a:ext cx="6899031" cy="4921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6CFF72F-B20C-7DC7-DBCF-0F2280D7594A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643094" y="1378424"/>
            <a:ext cx="3079593" cy="4798539"/>
          </a:xfrm>
        </p:spPr>
        <p:txBody>
          <a:bodyPr>
            <a:normAutofit fontScale="92500" lnSpcReduction="10000"/>
          </a:bodyPr>
          <a:lstStyle/>
          <a:p>
            <a:r>
              <a:rPr lang="en-CA"/>
              <a:t>Select chart</a:t>
            </a:r>
          </a:p>
          <a:p>
            <a:r>
              <a:rPr lang="en-CA"/>
              <a:t>Select Animation (“Wipe” works well)</a:t>
            </a:r>
          </a:p>
          <a:p>
            <a:r>
              <a:rPr lang="en-CA"/>
              <a:t>Go to Animation Pane</a:t>
            </a:r>
          </a:p>
          <a:p>
            <a:r>
              <a:rPr lang="en-CA"/>
              <a:t>Select chart and options</a:t>
            </a:r>
          </a:p>
          <a:p>
            <a:r>
              <a:rPr lang="en-CA"/>
              <a:t>Effect options</a:t>
            </a:r>
          </a:p>
          <a:p>
            <a:r>
              <a:rPr lang="en-CA"/>
              <a:t>Chart Options</a:t>
            </a:r>
          </a:p>
          <a:p>
            <a:r>
              <a:rPr lang="en-CA"/>
              <a:t>Don’t animate chart background</a:t>
            </a:r>
          </a:p>
        </p:txBody>
      </p:sp>
    </p:spTree>
    <p:extLst>
      <p:ext uri="{BB962C8B-B14F-4D97-AF65-F5344CB8AC3E}">
        <p14:creationId xmlns:p14="http://schemas.microsoft.com/office/powerpoint/2010/main" val="30091387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29C05-76E3-E827-E078-16DA858BB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1649A-F5C7-6155-8102-14F60887A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6834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684CF-7F38-A5C9-7565-8CAEA6EC9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Three</a:t>
            </a:r>
            <a:r>
              <a:rPr lang="en-CA" baseline="0" dirty="0"/>
              <a:t> </a:t>
            </a:r>
            <a:r>
              <a:rPr lang="en-CA" dirty="0"/>
              <a:t>Learning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FE014-C76C-5AFB-4D63-085FB6F09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8730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F8E61-7A52-5E36-A6DD-F4B85BDDA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CA"/>
              <a:t>Speaker*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F50B6-5D3E-846F-15B6-7B48A3D92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Add below</a:t>
            </a:r>
            <a:r>
              <a:rPr lang="en-CA" baseline="0"/>
              <a:t> the slide in Normal View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48025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AAB3E-D69B-042D-ABDC-477EECCF3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CA"/>
              <a:t>Audience Paper Notes*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670EF-5625-CA6F-9FDF-D07B5959D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View/Handout</a:t>
            </a:r>
            <a:r>
              <a:rPr lang="en-CA" baseline="0"/>
              <a:t> Master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58230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10B59-3C6E-A046-D60F-B0AB8B792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CA"/>
              <a:t>Speaker Paper Notes*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B0D3F-A20F-8D92-7956-7A4B3DBA2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View/Notes</a:t>
            </a:r>
            <a:r>
              <a:rPr lang="en-CA" baseline="0"/>
              <a:t> Master</a:t>
            </a:r>
          </a:p>
        </p:txBody>
      </p:sp>
    </p:spTree>
    <p:extLst>
      <p:ext uri="{BB962C8B-B14F-4D97-AF65-F5344CB8AC3E}">
        <p14:creationId xmlns:p14="http://schemas.microsoft.com/office/powerpoint/2010/main" val="14521477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3C3-2852-D865-3C4F-0E2C4A76D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Printing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DC097-CFAB-7CB9-8900-FE420A4A3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/>
              <a:t>File print</a:t>
            </a:r>
          </a:p>
          <a:p>
            <a:r>
              <a:rPr lang="en-CA"/>
              <a:t>3 slides per page is perfect for audience</a:t>
            </a:r>
          </a:p>
          <a:p>
            <a:r>
              <a:rPr lang="en-CA"/>
              <a:t>“Notes” page or “Outline” for speaker</a:t>
            </a:r>
          </a:p>
        </p:txBody>
      </p:sp>
    </p:spTree>
    <p:extLst>
      <p:ext uri="{BB962C8B-B14F-4D97-AF65-F5344CB8AC3E}">
        <p14:creationId xmlns:p14="http://schemas.microsoft.com/office/powerpoint/2010/main" val="17136620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A6BE7-7300-1A7A-1833-08D24A179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Getting ready for the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3E5B7-C18D-250C-E769-F85B821A2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/>
              <a:t>Record Timing</a:t>
            </a:r>
          </a:p>
          <a:p>
            <a:r>
              <a:rPr lang="en-CA"/>
              <a:t>Slide show/Record timings</a:t>
            </a:r>
          </a:p>
          <a:p>
            <a:r>
              <a:rPr lang="en-CA"/>
              <a:t>Notice</a:t>
            </a:r>
            <a:r>
              <a:rPr lang="en-CA" baseline="0"/>
              <a:t> total time and time per slide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59939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9BD79-C35E-FCB5-AAC1-C36064800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Editing Timing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1E3B1-A61F-6514-9AA9-309F8F557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/>
              <a:t>Slide sorter view</a:t>
            </a:r>
          </a:p>
          <a:p>
            <a:r>
              <a:rPr lang="en-CA"/>
              <a:t>first and last</a:t>
            </a:r>
          </a:p>
          <a:p>
            <a:r>
              <a:rPr lang="en-CA"/>
              <a:t>Others</a:t>
            </a:r>
            <a:r>
              <a:rPr lang="en-CA" baseline="0"/>
              <a:t> </a:t>
            </a:r>
          </a:p>
          <a:p>
            <a:r>
              <a:rPr lang="en-CA" baseline="0"/>
              <a:t>“Just In Case” slides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64417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BB10D-C106-8254-FA88-30361BE54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Frank’s Favourites</a:t>
            </a:r>
            <a:r>
              <a:rPr lang="en-CA" baseline="0"/>
              <a:t> keyboard shortcuts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213A5-F434-D50D-132F-B0CEFC201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aseline="0"/>
              <a:t>S for stop and start</a:t>
            </a:r>
          </a:p>
          <a:p>
            <a:r>
              <a:rPr lang="en-CA" baseline="0"/>
              <a:t>W or B for white or black</a:t>
            </a:r>
          </a:p>
          <a:p>
            <a:r>
              <a:rPr lang="en-CA"/>
              <a:t>Ctrl P for pen</a:t>
            </a:r>
          </a:p>
          <a:p>
            <a:r>
              <a:rPr lang="en-CA" baseline="0"/>
              <a:t>Ctrl A for arrow</a:t>
            </a:r>
          </a:p>
          <a:p>
            <a:r>
              <a:rPr lang="en-CA"/>
              <a:t>Ctrl H to hide</a:t>
            </a:r>
          </a:p>
          <a:p>
            <a:r>
              <a:rPr lang="en-CA" baseline="0"/>
              <a:t>F5 to start</a:t>
            </a:r>
          </a:p>
          <a:p>
            <a:r>
              <a:rPr lang="en-CA" baseline="0"/>
              <a:t>Any number and enter takes you to that slide</a:t>
            </a:r>
          </a:p>
          <a:p>
            <a:r>
              <a:rPr lang="en-CA" baseline="0"/>
              <a:t>H shows a hidden slide</a:t>
            </a:r>
          </a:p>
        </p:txBody>
      </p:sp>
    </p:spTree>
    <p:extLst>
      <p:ext uri="{BB962C8B-B14F-4D97-AF65-F5344CB8AC3E}">
        <p14:creationId xmlns:p14="http://schemas.microsoft.com/office/powerpoint/2010/main" val="19620744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C972C-628F-3C7A-E83A-F9E13B87D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Keyboard shortcuts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B5EE4-B4CC-AF41-B035-9D1753F7E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aseline="0"/>
              <a:t>F1 for help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F25C59-205F-EB6A-7147-DFDE8E5168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8854" y="4549529"/>
            <a:ext cx="6201640" cy="17623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0F88069-D107-C09B-9549-2C7FAA5329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5538" y="758050"/>
            <a:ext cx="6134956" cy="3791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2152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FE28A-9166-10F3-BFE8-5E20F25BB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CA" baseline="0"/>
              <a:t>Use the options at the bottom left of the screen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ACD4C-04E9-0C70-0CA0-C7875BF68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baseline="0"/>
          </a:p>
        </p:txBody>
      </p:sp>
    </p:spTree>
    <p:extLst>
      <p:ext uri="{BB962C8B-B14F-4D97-AF65-F5344CB8AC3E}">
        <p14:creationId xmlns:p14="http://schemas.microsoft.com/office/powerpoint/2010/main" val="27885543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E251A-A6ED-2B9B-829C-5B8B4B55C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Presentation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F1C17-94E2-84ED-3575-28622CF51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/>
              <a:t>Less is best</a:t>
            </a:r>
          </a:p>
          <a:p>
            <a:r>
              <a:rPr lang="en-CA"/>
              <a:t>One step at a time</a:t>
            </a:r>
          </a:p>
          <a:p>
            <a:r>
              <a:rPr lang="en-CA"/>
              <a:t>Talk</a:t>
            </a:r>
            <a:r>
              <a:rPr lang="en-CA" baseline="0"/>
              <a:t> to the audience</a:t>
            </a:r>
          </a:p>
        </p:txBody>
      </p:sp>
    </p:spTree>
    <p:extLst>
      <p:ext uri="{BB962C8B-B14F-4D97-AF65-F5344CB8AC3E}">
        <p14:creationId xmlns:p14="http://schemas.microsoft.com/office/powerpoint/2010/main" val="1036302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3C0EE-015C-5787-B87A-0C49A9762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CA"/>
              <a:t>Auditory*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77FE-F2C9-AE16-B5A5-51E04D898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08296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01367-2169-5528-56FE-8B8C52798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Thank you for joining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419C1-1A12-4998-F465-26E237E36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aseline="0"/>
              <a:t>Reach out any time to </a:t>
            </a:r>
            <a:r>
              <a:rPr lang="en-CA" baseline="0">
                <a:hlinkClick r:id="rId2"/>
              </a:rPr>
              <a:t>PowerConcepts.ca</a:t>
            </a:r>
            <a:endParaRPr lang="en-CA" baseline="0"/>
          </a:p>
          <a:p>
            <a:r>
              <a:rPr lang="en-CA" baseline="0"/>
              <a:t>Frank@PowerConcepts.ca</a:t>
            </a:r>
          </a:p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5635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41BB0-F74A-C575-B36B-B0A430018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CA"/>
              <a:t>Visual*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C17F0-6149-D097-3001-AE7D930E8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2670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2D5F5-8A57-4279-9D9F-E6F1943D9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CA"/>
              <a:t>Kinesthetic*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F281B-20AA-7A93-1B20-5CF544B74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1947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3F38E-2B40-32D5-FDD2-DA244604F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Types</a:t>
            </a:r>
            <a:r>
              <a:rPr lang="en-CA" baseline="0"/>
              <a:t> of Content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97491-61D3-C1DB-A851-3A7A971AC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6701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26FA4-C361-0BCB-DFBB-791CDA888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CA"/>
              <a:t>Text*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C011D-295A-32F9-FF0D-E23E0E103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1936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0EB18-F9A9-07D8-B938-BAA066FFC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CA"/>
              <a:t>Pictures*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AFA70-EDCC-FD95-B6B1-7F4ECAA0C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5284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8320A98C2FD44A8756C5C9AFACF1A7" ma:contentTypeVersion="21" ma:contentTypeDescription="Create a new document." ma:contentTypeScope="" ma:versionID="cc97deebd4f263aee36914edab4c32a5">
  <xsd:schema xmlns:xsd="http://www.w3.org/2001/XMLSchema" xmlns:xs="http://www.w3.org/2001/XMLSchema" xmlns:p="http://schemas.microsoft.com/office/2006/metadata/properties" xmlns:ns2="883a71e5-ff97-4bc7-a486-c8f90c59f61a" xmlns:ns3="33dfc729-2047-49d1-9ae5-a3fa6b196961" targetNamespace="http://schemas.microsoft.com/office/2006/metadata/properties" ma:root="true" ma:fieldsID="3ed82e780ee926e7ee54167d64eb525d" ns2:_="" ns3:_="">
    <xsd:import namespace="883a71e5-ff97-4bc7-a486-c8f90c59f61a"/>
    <xsd:import namespace="33dfc729-2047-49d1-9ae5-a3fa6b19696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2:TaxCatchAll" minOccurs="0"/>
                <xsd:element ref="ns3:lcf76f155ced4ddcb4097134ff3c332f" minOccurs="0"/>
                <xsd:element ref="ns3:MediaLengthInSeconds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3a71e5-ff97-4bc7-a486-c8f90c59f61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f25e420e-97af-4f78-8fad-cc69570410ec}" ma:internalName="TaxCatchAll" ma:showField="CatchAllData" ma:web="883a71e5-ff97-4bc7-a486-c8f90c59f6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dfc729-2047-49d1-9ae5-a3fa6b1969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e241faae-bbcc-42d6-9fca-6eca94cc207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3dfc729-2047-49d1-9ae5-a3fa6b196961">
      <Terms xmlns="http://schemas.microsoft.com/office/infopath/2007/PartnerControls"/>
    </lcf76f155ced4ddcb4097134ff3c332f>
    <TaxCatchAll xmlns="883a71e5-ff97-4bc7-a486-c8f90c59f61a" xsi:nil="true"/>
  </documentManagement>
</p:properties>
</file>

<file path=customXml/itemProps1.xml><?xml version="1.0" encoding="utf-8"?>
<ds:datastoreItem xmlns:ds="http://schemas.openxmlformats.org/officeDocument/2006/customXml" ds:itemID="{00007243-D929-474D-A324-56436B4A4C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D8C1C3-4DFC-452B-9FC4-9286BF5BA036}">
  <ds:schemaRefs>
    <ds:schemaRef ds:uri="33dfc729-2047-49d1-9ae5-a3fa6b196961"/>
    <ds:schemaRef ds:uri="883a71e5-ff97-4bc7-a486-c8f90c59f61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926C332-DC2F-4E57-A13F-D8160B9DC734}">
  <ds:schemaRefs>
    <ds:schemaRef ds:uri="33dfc729-2047-49d1-9ae5-a3fa6b196961"/>
    <ds:schemaRef ds:uri="883a71e5-ff97-4bc7-a486-c8f90c59f61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1107</Words>
  <Application>Microsoft Office PowerPoint</Application>
  <PresentationFormat>Widescreen</PresentationFormat>
  <Paragraphs>231</Paragraphs>
  <Slides>40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Calibri</vt:lpstr>
      <vt:lpstr>Calibri Light</vt:lpstr>
      <vt:lpstr>Office Theme</vt:lpstr>
      <vt:lpstr>Worksheet</vt:lpstr>
      <vt:lpstr>Creating a Great PowerPoint Presentation</vt:lpstr>
      <vt:lpstr>Organize thoughts</vt:lpstr>
      <vt:lpstr>Three Learning Styles</vt:lpstr>
      <vt:lpstr>Auditory*</vt:lpstr>
      <vt:lpstr>Visual*</vt:lpstr>
      <vt:lpstr>Kinesthetic*</vt:lpstr>
      <vt:lpstr>Types of Content</vt:lpstr>
      <vt:lpstr>Text*</vt:lpstr>
      <vt:lpstr>Pictures*</vt:lpstr>
      <vt:lpstr>Video*</vt:lpstr>
      <vt:lpstr>Smart Art*</vt:lpstr>
      <vt:lpstr>Table*</vt:lpstr>
      <vt:lpstr>Charts*</vt:lpstr>
      <vt:lpstr>Text</vt:lpstr>
      <vt:lpstr>Pictures</vt:lpstr>
      <vt:lpstr>Video</vt:lpstr>
      <vt:lpstr>Smart Art</vt:lpstr>
      <vt:lpstr>New Smart Art</vt:lpstr>
      <vt:lpstr>Table</vt:lpstr>
      <vt:lpstr>Excel Table</vt:lpstr>
      <vt:lpstr>Charts</vt:lpstr>
      <vt:lpstr>Design</vt:lpstr>
      <vt:lpstr>Movement</vt:lpstr>
      <vt:lpstr>Animation*</vt:lpstr>
      <vt:lpstr>Transitions*</vt:lpstr>
      <vt:lpstr>Transition</vt:lpstr>
      <vt:lpstr>Animation</vt:lpstr>
      <vt:lpstr>Animating Charts</vt:lpstr>
      <vt:lpstr>Notes</vt:lpstr>
      <vt:lpstr>Speaker*</vt:lpstr>
      <vt:lpstr>Audience Paper Notes*</vt:lpstr>
      <vt:lpstr>Speaker Paper Notes*</vt:lpstr>
      <vt:lpstr>Printing Notes</vt:lpstr>
      <vt:lpstr>Getting ready for the Presentation</vt:lpstr>
      <vt:lpstr>Editing Timing</vt:lpstr>
      <vt:lpstr>Frank’s Favourites keyboard shortcuts</vt:lpstr>
      <vt:lpstr>Keyboard shortcuts</vt:lpstr>
      <vt:lpstr>Use the options at the bottom left of the screen</vt:lpstr>
      <vt:lpstr>Presentation Tips</vt:lpstr>
      <vt:lpstr>Thank you for joining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Great PowerPoint presentation</dc:title>
  <dc:creator>Frank Byl</dc:creator>
  <cp:lastModifiedBy>Frank Byl</cp:lastModifiedBy>
  <cp:revision>1</cp:revision>
  <dcterms:created xsi:type="dcterms:W3CDTF">2023-09-12T04:10:46Z</dcterms:created>
  <dcterms:modified xsi:type="dcterms:W3CDTF">2023-09-13T16:47:21Z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0x010100C58320A98C2FD44A8756C5C9AFACF1A7</vt:lpwstr>
  </property>
  <property fmtid="{D5CDD505-2E9C-101B-9397-08002B2CF9AE}" pid="3" name="MediaServiceImageTags">
    <vt:lpwstr/>
  </property>
</Properties>
</file>